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</p:sldMasterIdLst>
  <p:notesMasterIdLst>
    <p:notesMasterId r:id="rId51"/>
  </p:notesMasterIdLst>
  <p:sldIdLst>
    <p:sldId id="263" r:id="rId5"/>
    <p:sldId id="256" r:id="rId6"/>
    <p:sldId id="257" r:id="rId7"/>
    <p:sldId id="258" r:id="rId8"/>
    <p:sldId id="259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39" r:id="rId27"/>
    <p:sldId id="288" r:id="rId28"/>
    <p:sldId id="279" r:id="rId29"/>
    <p:sldId id="280" r:id="rId30"/>
    <p:sldId id="285" r:id="rId31"/>
    <p:sldId id="286" r:id="rId32"/>
    <p:sldId id="281" r:id="rId33"/>
    <p:sldId id="282" r:id="rId34"/>
    <p:sldId id="28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2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E272DF-1473-4175-9EBB-4AF9E1E4F8E9}" v="11" dt="2023-07-30T14:05:00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Ingland" userId="3273b707-13d2-40ac-aaa9-620ecf4cd8cc" providerId="ADAL" clId="{DEE272DF-1473-4175-9EBB-4AF9E1E4F8E9}"/>
    <pc:docChg chg="custSel addSld delSld modSld">
      <pc:chgData name="Philip Ingland" userId="3273b707-13d2-40ac-aaa9-620ecf4cd8cc" providerId="ADAL" clId="{DEE272DF-1473-4175-9EBB-4AF9E1E4F8E9}" dt="2023-07-30T15:32:03.096" v="10" actId="2696"/>
      <pc:docMkLst>
        <pc:docMk/>
      </pc:docMkLst>
      <pc:sldChg chg="new">
        <pc:chgData name="Philip Ingland" userId="3273b707-13d2-40ac-aaa9-620ecf4cd8cc" providerId="ADAL" clId="{DEE272DF-1473-4175-9EBB-4AF9E1E4F8E9}" dt="2023-07-30T13:43:53.518" v="0" actId="680"/>
        <pc:sldMkLst>
          <pc:docMk/>
          <pc:sldMk cId="3549714939" sldId="264"/>
        </pc:sldMkLst>
      </pc:sldChg>
      <pc:sldChg chg="add">
        <pc:chgData name="Philip Ingland" userId="3273b707-13d2-40ac-aaa9-620ecf4cd8cc" providerId="ADAL" clId="{DEE272DF-1473-4175-9EBB-4AF9E1E4F8E9}" dt="2023-07-30T13:43:55.299" v="1"/>
        <pc:sldMkLst>
          <pc:docMk/>
          <pc:sldMk cId="3205781014" sldId="265"/>
        </pc:sldMkLst>
      </pc:sldChg>
      <pc:sldChg chg="add">
        <pc:chgData name="Philip Ingland" userId="3273b707-13d2-40ac-aaa9-620ecf4cd8cc" providerId="ADAL" clId="{DEE272DF-1473-4175-9EBB-4AF9E1E4F8E9}" dt="2023-07-30T13:43:55.299" v="1"/>
        <pc:sldMkLst>
          <pc:docMk/>
          <pc:sldMk cId="3934925423" sldId="266"/>
        </pc:sldMkLst>
      </pc:sldChg>
      <pc:sldChg chg="add">
        <pc:chgData name="Philip Ingland" userId="3273b707-13d2-40ac-aaa9-620ecf4cd8cc" providerId="ADAL" clId="{DEE272DF-1473-4175-9EBB-4AF9E1E4F8E9}" dt="2023-07-30T13:43:55.299" v="1"/>
        <pc:sldMkLst>
          <pc:docMk/>
          <pc:sldMk cId="2630101770" sldId="267"/>
        </pc:sldMkLst>
      </pc:sldChg>
      <pc:sldChg chg="add">
        <pc:chgData name="Philip Ingland" userId="3273b707-13d2-40ac-aaa9-620ecf4cd8cc" providerId="ADAL" clId="{DEE272DF-1473-4175-9EBB-4AF9E1E4F8E9}" dt="2023-07-30T13:43:55.299" v="1"/>
        <pc:sldMkLst>
          <pc:docMk/>
          <pc:sldMk cId="1568056643" sldId="268"/>
        </pc:sldMkLst>
      </pc:sldChg>
      <pc:sldChg chg="add">
        <pc:chgData name="Philip Ingland" userId="3273b707-13d2-40ac-aaa9-620ecf4cd8cc" providerId="ADAL" clId="{DEE272DF-1473-4175-9EBB-4AF9E1E4F8E9}" dt="2023-07-30T13:43:55.299" v="1"/>
        <pc:sldMkLst>
          <pc:docMk/>
          <pc:sldMk cId="184539681" sldId="269"/>
        </pc:sldMkLst>
      </pc:sldChg>
      <pc:sldChg chg="add">
        <pc:chgData name="Philip Ingland" userId="3273b707-13d2-40ac-aaa9-620ecf4cd8cc" providerId="ADAL" clId="{DEE272DF-1473-4175-9EBB-4AF9E1E4F8E9}" dt="2023-07-30T13:43:55.299" v="1"/>
        <pc:sldMkLst>
          <pc:docMk/>
          <pc:sldMk cId="1856625023" sldId="270"/>
        </pc:sldMkLst>
      </pc:sldChg>
      <pc:sldChg chg="new">
        <pc:chgData name="Philip Ingland" userId="3273b707-13d2-40ac-aaa9-620ecf4cd8cc" providerId="ADAL" clId="{DEE272DF-1473-4175-9EBB-4AF9E1E4F8E9}" dt="2023-07-30T13:49:51.852" v="2" actId="680"/>
        <pc:sldMkLst>
          <pc:docMk/>
          <pc:sldMk cId="2709923606" sldId="271"/>
        </pc:sldMkLst>
      </pc:sldChg>
      <pc:sldChg chg="add">
        <pc:chgData name="Philip Ingland" userId="3273b707-13d2-40ac-aaa9-620ecf4cd8cc" providerId="ADAL" clId="{DEE272DF-1473-4175-9EBB-4AF9E1E4F8E9}" dt="2023-07-30T13:49:53.383" v="3"/>
        <pc:sldMkLst>
          <pc:docMk/>
          <pc:sldMk cId="3790273221" sldId="272"/>
        </pc:sldMkLst>
      </pc:sldChg>
      <pc:sldChg chg="add">
        <pc:chgData name="Philip Ingland" userId="3273b707-13d2-40ac-aaa9-620ecf4cd8cc" providerId="ADAL" clId="{DEE272DF-1473-4175-9EBB-4AF9E1E4F8E9}" dt="2023-07-30T13:49:53.383" v="3"/>
        <pc:sldMkLst>
          <pc:docMk/>
          <pc:sldMk cId="2134955075" sldId="273"/>
        </pc:sldMkLst>
      </pc:sldChg>
      <pc:sldChg chg="add">
        <pc:chgData name="Philip Ingland" userId="3273b707-13d2-40ac-aaa9-620ecf4cd8cc" providerId="ADAL" clId="{DEE272DF-1473-4175-9EBB-4AF9E1E4F8E9}" dt="2023-07-30T13:49:53.383" v="3"/>
        <pc:sldMkLst>
          <pc:docMk/>
          <pc:sldMk cId="2634935309" sldId="274"/>
        </pc:sldMkLst>
      </pc:sldChg>
      <pc:sldChg chg="add">
        <pc:chgData name="Philip Ingland" userId="3273b707-13d2-40ac-aaa9-620ecf4cd8cc" providerId="ADAL" clId="{DEE272DF-1473-4175-9EBB-4AF9E1E4F8E9}" dt="2023-07-30T13:49:53.383" v="3"/>
        <pc:sldMkLst>
          <pc:docMk/>
          <pc:sldMk cId="3333880885" sldId="275"/>
        </pc:sldMkLst>
      </pc:sldChg>
      <pc:sldChg chg="add">
        <pc:chgData name="Philip Ingland" userId="3273b707-13d2-40ac-aaa9-620ecf4cd8cc" providerId="ADAL" clId="{DEE272DF-1473-4175-9EBB-4AF9E1E4F8E9}" dt="2023-07-30T13:49:53.383" v="3"/>
        <pc:sldMkLst>
          <pc:docMk/>
          <pc:sldMk cId="1760604095" sldId="276"/>
        </pc:sldMkLst>
      </pc:sldChg>
      <pc:sldChg chg="add">
        <pc:chgData name="Philip Ingland" userId="3273b707-13d2-40ac-aaa9-620ecf4cd8cc" providerId="ADAL" clId="{DEE272DF-1473-4175-9EBB-4AF9E1E4F8E9}" dt="2023-07-30T13:49:53.383" v="3"/>
        <pc:sldMkLst>
          <pc:docMk/>
          <pc:sldMk cId="439517246" sldId="277"/>
        </pc:sldMkLst>
      </pc:sldChg>
      <pc:sldChg chg="new">
        <pc:chgData name="Philip Ingland" userId="3273b707-13d2-40ac-aaa9-620ecf4cd8cc" providerId="ADAL" clId="{DEE272DF-1473-4175-9EBB-4AF9E1E4F8E9}" dt="2023-07-30T13:50:15.276" v="4" actId="680"/>
        <pc:sldMkLst>
          <pc:docMk/>
          <pc:sldMk cId="4278848216" sldId="278"/>
        </pc:sldMkLst>
      </pc:sldChg>
      <pc:sldChg chg="del">
        <pc:chgData name="Philip Ingland" userId="3273b707-13d2-40ac-aaa9-620ecf4cd8cc" providerId="ADAL" clId="{DEE272DF-1473-4175-9EBB-4AF9E1E4F8E9}" dt="2023-07-30T15:32:03.096" v="10" actId="2696"/>
        <pc:sldMkLst>
          <pc:docMk/>
          <pc:sldMk cId="3661309150" sldId="284"/>
        </pc:sldMkLst>
      </pc:sldChg>
      <pc:sldChg chg="new">
        <pc:chgData name="Philip Ingland" userId="3273b707-13d2-40ac-aaa9-620ecf4cd8cc" providerId="ADAL" clId="{DEE272DF-1473-4175-9EBB-4AF9E1E4F8E9}" dt="2023-07-30T13:50:19.733" v="5" actId="680"/>
        <pc:sldMkLst>
          <pc:docMk/>
          <pc:sldMk cId="2849399712" sldId="288"/>
        </pc:sldMkLst>
      </pc:sldChg>
      <pc:sldChg chg="delSp modSp new del mod">
        <pc:chgData name="Philip Ingland" userId="3273b707-13d2-40ac-aaa9-620ecf4cd8cc" providerId="ADAL" clId="{DEE272DF-1473-4175-9EBB-4AF9E1E4F8E9}" dt="2023-07-30T13:52:56.885" v="9" actId="47"/>
        <pc:sldMkLst>
          <pc:docMk/>
          <pc:sldMk cId="3201132192" sldId="296"/>
        </pc:sldMkLst>
        <pc:graphicFrameChg chg="del mod">
          <ac:chgData name="Philip Ingland" userId="3273b707-13d2-40ac-aaa9-620ecf4cd8cc" providerId="ADAL" clId="{DEE272DF-1473-4175-9EBB-4AF9E1E4F8E9}" dt="2023-07-30T13:51:46.291" v="7"/>
          <ac:graphicFrameMkLst>
            <pc:docMk/>
            <pc:sldMk cId="3201132192" sldId="296"/>
            <ac:graphicFrameMk id="4" creationId="{C4B32CF3-C6B5-2F19-F9D2-D577F58EA440}"/>
          </ac:graphicFrameMkLst>
        </pc:graphicFrameChg>
        <pc:graphicFrameChg chg="del">
          <ac:chgData name="Philip Ingland" userId="3273b707-13d2-40ac-aaa9-620ecf4cd8cc" providerId="ADAL" clId="{DEE272DF-1473-4175-9EBB-4AF9E1E4F8E9}" dt="2023-07-30T13:51:50.920" v="8" actId="478"/>
          <ac:graphicFrameMkLst>
            <pc:docMk/>
            <pc:sldMk cId="3201132192" sldId="296"/>
            <ac:graphicFrameMk id="5" creationId="{E77C3D18-635C-A8CE-7A86-57E42B5A78A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C4EDC-D78C-44F1-BEAC-55EAF36041F7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2893F-B770-4A8E-A6F1-52342B4C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8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193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999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809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475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683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193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714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87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989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698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40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714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155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629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756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387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855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96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769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835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968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68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87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3052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620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37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698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56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46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97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692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04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6933"/>
            </a:lvl1pPr>
            <a:lvl2pPr lvl="1" algn="ctr">
              <a:spcBef>
                <a:spcPts val="0"/>
              </a:spcBef>
              <a:buSzPct val="100000"/>
              <a:defRPr sz="6933"/>
            </a:lvl2pPr>
            <a:lvl3pPr lvl="2" algn="ctr">
              <a:spcBef>
                <a:spcPts val="0"/>
              </a:spcBef>
              <a:buSzPct val="100000"/>
              <a:defRPr sz="6933"/>
            </a:lvl3pPr>
            <a:lvl4pPr lvl="3" algn="ctr">
              <a:spcBef>
                <a:spcPts val="0"/>
              </a:spcBef>
              <a:buSzPct val="100000"/>
              <a:defRPr sz="6933"/>
            </a:lvl4pPr>
            <a:lvl5pPr lvl="4" algn="ctr">
              <a:spcBef>
                <a:spcPts val="0"/>
              </a:spcBef>
              <a:buSzPct val="100000"/>
              <a:defRPr sz="6933"/>
            </a:lvl5pPr>
            <a:lvl6pPr lvl="5" algn="ctr">
              <a:spcBef>
                <a:spcPts val="0"/>
              </a:spcBef>
              <a:buSzPct val="100000"/>
              <a:defRPr sz="6933"/>
            </a:lvl6pPr>
            <a:lvl7pPr lvl="6" algn="ctr">
              <a:spcBef>
                <a:spcPts val="0"/>
              </a:spcBef>
              <a:buSzPct val="100000"/>
              <a:defRPr sz="6933"/>
            </a:lvl7pPr>
            <a:lvl8pPr lvl="7" algn="ctr">
              <a:spcBef>
                <a:spcPts val="0"/>
              </a:spcBef>
              <a:buSzPct val="100000"/>
              <a:defRPr sz="6933"/>
            </a:lvl8pPr>
            <a:lvl9pPr lvl="8" algn="ctr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476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443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813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2806-15D6-48DB-8DB9-DE7C336CA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6A12E-C60D-447F-ABAC-35C808B21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5907A-5D44-4619-9F4F-F7DB4187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2E810-FB19-4B63-B4D1-175EBB94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A4E4-99FB-42CC-84B1-D8342520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36D3-0368-4078-AB93-FF5850F9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37119-9D23-4F47-A061-AD43954F0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319C3-332C-482D-8AED-8CCB674A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E9C-52CE-4BF7-A261-357E0C98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E3290-B2E0-461F-8923-692BBF11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4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A1F7-0CCB-4F75-BD2E-C5570548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F91DA-A706-4007-9546-1CFFBF910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B3F31-71E1-419F-9985-FB5A7602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680CE-4F04-45F0-A834-6A4CEB49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804C0-E593-4C61-93B2-DDB62E0D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4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1E83-191C-40BD-BE26-D6260F55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B896B-31A3-4080-B01A-E94287AC0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EC494-5DBF-4EBC-AAA1-E39E303B4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74DFB-6EFD-4DB5-94BA-36BF0C2ED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BD54B-18BF-4B90-917D-69567A06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EAEB6-A432-41CB-8817-38800673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5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3A42B-D737-4954-8176-9DB125AC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2D7E4-DB68-4B0B-AE1D-415D39AED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5CE3D-22C7-432A-828E-EC110CF83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7E1CD-8A13-4485-AFAB-0DDEE506C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3F69C-C0DC-41A7-8745-D4B368609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615BA-5CFB-41A0-9CD7-74B88EAA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DA09D-A08A-4744-ABE1-92A8B3BC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C2D7B-83E3-44EF-ABE5-E92F2007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95D2-A75A-4C5B-BE9D-A940C858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C07F9-7155-4B4E-845E-6C6AFA6F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A7DD9-6F92-4B03-AD17-8253BF73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5EB41-CB67-443A-87A0-98EC1454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3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816F9-2221-46D3-BB13-1483FDE7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B7D78-2B51-4BFF-9AE6-57AD4D6A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8B7A6-14ED-4667-8F17-3D376B0D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5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568E-3793-4F2D-9B8C-4834B71F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73C3D-5E04-4286-B967-3C50811F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6C3CA-7818-42D2-A3F4-BEB32211C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AAA8C-9E5C-4124-8A56-5ECAE946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67678-3379-4208-BAB6-430637D8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C87EF-94BB-4A8A-9D50-452624A5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8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8098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08A9-EB29-4558-84B6-84BBCFB2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14197-6763-481E-A88D-D07B1F2FA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670E3-850A-4FD9-83E1-82C2B4E30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60253-3FB6-42B5-B7E0-5DE034336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8D423-8ECF-481A-8F28-8D73F937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A27E4-4ACC-4294-9211-C0257E46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07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3821-2490-42D5-A8AE-1F2C1965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9C96D-0E08-4415-AE8C-0DDC61EB5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48767-8234-4457-831B-B499EC27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09AF9-904E-4F27-B8D9-DC23F5F0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D415D-648B-4915-9176-64737B5A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15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F3F74-0FDD-4720-BBCB-B48E25727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A4AA9-3F29-4366-AAE0-4545C26AB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A11BD-A3DF-4E27-B9C9-ADF0FB80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DD52E-1D62-4DC6-8A62-BA017D70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D44CC-4DD9-40B2-A72B-273D6CE6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32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A40-91D5-45AE-AD02-ED150E58D075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7913-896F-414D-BB60-DF245159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94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A40-91D5-45AE-AD02-ED150E58D075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7913-896F-414D-BB60-DF245159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89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A40-91D5-45AE-AD02-ED150E58D075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7913-896F-414D-BB60-DF245159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36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A40-91D5-45AE-AD02-ED150E58D075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7913-896F-414D-BB60-DF245159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51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A40-91D5-45AE-AD02-ED150E58D075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7913-896F-414D-BB60-DF245159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9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A40-91D5-45AE-AD02-ED150E58D075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7913-896F-414D-BB60-DF245159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36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A40-91D5-45AE-AD02-ED150E58D075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7913-896F-414D-BB60-DF245159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4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9763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A40-91D5-45AE-AD02-ED150E58D075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7913-896F-414D-BB60-DF245159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44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A40-91D5-45AE-AD02-ED150E58D075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7913-896F-414D-BB60-DF245159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0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A40-91D5-45AE-AD02-ED150E58D075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7913-896F-414D-BB60-DF245159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2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A40-91D5-45AE-AD02-ED150E58D075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7913-896F-414D-BB60-DF245159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3579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mmunion_title.jpg                                            0003C624Biggun                         B9A24627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08000" y="381000"/>
            <a:ext cx="7518400" cy="274320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8000" y="3352800"/>
            <a:ext cx="3251200" cy="25908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113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327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239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0"/>
            <a:ext cx="4876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4876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867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287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6806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732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601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479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688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2704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00" y="457200"/>
            <a:ext cx="24892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57200"/>
            <a:ext cx="72644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60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095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5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684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813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750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333" smtClean="0">
                <a:solidFill>
                  <a:schemeClr val="lt2"/>
                </a:solidFill>
              </a:rPr>
              <a:pPr algn="r"/>
              <a:t>‹#›</a:t>
            </a:fld>
            <a:endParaRPr lang="en" sz="1333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404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03A91-BD52-42F0-AF57-8619F6D7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BC47E-05D1-4329-A6A4-A694327B0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DAA2D-BD0B-4078-92A5-46D1E4673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A2E98-D706-4D2C-8C20-4D309025404B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F06DC-8156-40D5-889F-B7E94751E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B2BF5-6808-4082-92A1-E480DBC64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57A40-91D5-45AE-AD02-ED150E58D075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17913-896F-414D-BB60-DF245159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communion_slide.jpg                                            0003C624Biggun                         B9A24627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457200"/>
            <a:ext cx="995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0"/>
            <a:ext cx="9956800" cy="464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523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15600" y="856400"/>
            <a:ext cx="11360800" cy="514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800" dirty="0"/>
              <a:t>Bless the Lord</a:t>
            </a:r>
            <a:br>
              <a:rPr lang="en" sz="4800" dirty="0"/>
            </a:br>
            <a:r>
              <a:rPr lang="en" sz="4800" dirty="0"/>
              <a:t>Oh my soul, oh my soul</a:t>
            </a:r>
            <a:br>
              <a:rPr lang="en" sz="4800" dirty="0"/>
            </a:br>
            <a:r>
              <a:rPr lang="en" sz="4800" dirty="0"/>
              <a:t>Worship His holy name</a:t>
            </a:r>
            <a:br>
              <a:rPr lang="en" sz="4800" dirty="0"/>
            </a:br>
            <a:r>
              <a:rPr lang="en" sz="4800" dirty="0"/>
              <a:t>Sing like never before</a:t>
            </a:r>
            <a:br>
              <a:rPr lang="en" sz="4800" dirty="0"/>
            </a:br>
            <a:r>
              <a:rPr lang="en" sz="4800" dirty="0"/>
              <a:t>Oh my soul</a:t>
            </a:r>
            <a:br>
              <a:rPr lang="en" sz="4800" dirty="0"/>
            </a:br>
            <a:r>
              <a:rPr lang="en" sz="4800" dirty="0"/>
              <a:t>I’ll worship Your holy name</a:t>
            </a:r>
          </a:p>
        </p:txBody>
      </p:sp>
      <p:sp>
        <p:nvSpPr>
          <p:cNvPr id="4" name="Shape 204">
            <a:extLst>
              <a:ext uri="{FF2B5EF4-FFF2-40B4-BE49-F238E27FC236}">
                <a16:creationId xmlns:a16="http://schemas.microsoft.com/office/drawing/2014/main" id="{E80C5F1E-3C73-4647-8C2B-C0329F2A8D91}"/>
              </a:ext>
            </a:extLst>
          </p:cNvPr>
          <p:cNvSpPr txBox="1">
            <a:spLocks/>
          </p:cNvSpPr>
          <p:nvPr/>
        </p:nvSpPr>
        <p:spPr>
          <a:xfrm>
            <a:off x="251267" y="244267"/>
            <a:ext cx="11360800" cy="1038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" sz="3600" kern="0" dirty="0"/>
              <a:t>10000 Reasons</a:t>
            </a:r>
          </a:p>
          <a:p>
            <a:r>
              <a:rPr lang="en" sz="2400" kern="0" dirty="0"/>
              <a:t>Matt Redman</a:t>
            </a:r>
          </a:p>
        </p:txBody>
      </p:sp>
    </p:spTree>
    <p:extLst>
      <p:ext uri="{BB962C8B-B14F-4D97-AF65-F5344CB8AC3E}">
        <p14:creationId xmlns:p14="http://schemas.microsoft.com/office/powerpoint/2010/main" val="121830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15600" y="1210234"/>
            <a:ext cx="11360800" cy="4881665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800" dirty="0"/>
              <a:t>Give me Jesus, </a:t>
            </a:r>
            <a:br>
              <a:rPr lang="en" sz="4800" dirty="0"/>
            </a:br>
            <a:r>
              <a:rPr lang="en" sz="4800" dirty="0"/>
              <a:t>Give me Jesus.</a:t>
            </a:r>
            <a:br>
              <a:rPr lang="en" sz="4800" dirty="0"/>
            </a:br>
            <a:r>
              <a:rPr lang="en" sz="4800" dirty="0"/>
              <a:t>You can have all this world,</a:t>
            </a:r>
            <a:br>
              <a:rPr lang="en" sz="4800" dirty="0"/>
            </a:br>
            <a:r>
              <a:rPr lang="en" sz="4800" dirty="0"/>
              <a:t>Just give me Jesus</a:t>
            </a:r>
          </a:p>
        </p:txBody>
      </p:sp>
    </p:spTree>
    <p:extLst>
      <p:ext uri="{BB962C8B-B14F-4D97-AF65-F5344CB8AC3E}">
        <p14:creationId xmlns:p14="http://schemas.microsoft.com/office/powerpoint/2010/main" val="393492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800" dirty="0"/>
              <a:t>When I am alone,</a:t>
            </a:r>
            <a:br>
              <a:rPr lang="en" sz="4800" dirty="0"/>
            </a:br>
            <a:r>
              <a:rPr lang="en" sz="4800" dirty="0"/>
              <a:t>When I am alone, </a:t>
            </a:r>
            <a:br>
              <a:rPr lang="en" sz="4800" dirty="0"/>
            </a:br>
            <a:r>
              <a:rPr lang="en" sz="4800" dirty="0"/>
              <a:t>When I am alone,</a:t>
            </a:r>
            <a:br>
              <a:rPr lang="en" sz="4800" dirty="0"/>
            </a:br>
            <a:r>
              <a:rPr lang="en" sz="4800" dirty="0"/>
              <a:t>Give me Jesus</a:t>
            </a:r>
          </a:p>
        </p:txBody>
      </p:sp>
    </p:spTree>
    <p:extLst>
      <p:ext uri="{BB962C8B-B14F-4D97-AF65-F5344CB8AC3E}">
        <p14:creationId xmlns:p14="http://schemas.microsoft.com/office/powerpoint/2010/main" val="263010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15600" y="416859"/>
            <a:ext cx="11360800" cy="5674874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800" dirty="0"/>
              <a:t>Give me Jesus, </a:t>
            </a:r>
            <a:br>
              <a:rPr lang="en" sz="4800" dirty="0"/>
            </a:br>
            <a:r>
              <a:rPr lang="en" sz="4800" dirty="0"/>
              <a:t>Give me Jesus.</a:t>
            </a:r>
            <a:br>
              <a:rPr lang="en" sz="4800" dirty="0"/>
            </a:br>
            <a:r>
              <a:rPr lang="en" sz="4800" dirty="0"/>
              <a:t>You can have all this world,</a:t>
            </a:r>
            <a:br>
              <a:rPr lang="en" sz="4800" dirty="0"/>
            </a:br>
            <a:r>
              <a:rPr lang="en" sz="4800" dirty="0"/>
              <a:t>Just give me Jesus</a:t>
            </a:r>
          </a:p>
          <a:p>
            <a:pPr algn="ctr"/>
            <a:endParaRPr lang="en" sz="4800" dirty="0"/>
          </a:p>
          <a:p>
            <a:pPr algn="ctr"/>
            <a:r>
              <a:rPr lang="en" sz="4800" dirty="0"/>
              <a:t>Jesus, give me Jesus</a:t>
            </a:r>
          </a:p>
        </p:txBody>
      </p:sp>
    </p:spTree>
    <p:extLst>
      <p:ext uri="{BB962C8B-B14F-4D97-AF65-F5344CB8AC3E}">
        <p14:creationId xmlns:p14="http://schemas.microsoft.com/office/powerpoint/2010/main" val="156805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15600" y="1458967"/>
            <a:ext cx="11360800" cy="46328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800" dirty="0"/>
              <a:t>When I come to die,</a:t>
            </a:r>
            <a:br>
              <a:rPr lang="en" sz="4800" dirty="0"/>
            </a:br>
            <a:r>
              <a:rPr lang="en" sz="4800" dirty="0"/>
              <a:t>When I come to die,</a:t>
            </a:r>
            <a:br>
              <a:rPr lang="en" sz="4800" dirty="0"/>
            </a:br>
            <a:r>
              <a:rPr lang="en" sz="4800" dirty="0"/>
              <a:t>When I come to die,</a:t>
            </a:r>
            <a:br>
              <a:rPr lang="en" sz="4800" dirty="0"/>
            </a:br>
            <a:r>
              <a:rPr lang="en" sz="4800" dirty="0"/>
              <a:t>Give me Jesus</a:t>
            </a:r>
          </a:p>
        </p:txBody>
      </p:sp>
    </p:spTree>
    <p:extLst>
      <p:ext uri="{BB962C8B-B14F-4D97-AF65-F5344CB8AC3E}">
        <p14:creationId xmlns:p14="http://schemas.microsoft.com/office/powerpoint/2010/main" val="18453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15600" y="1008529"/>
            <a:ext cx="11360800" cy="508313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400" dirty="0"/>
              <a:t>Give me Jesus, </a:t>
            </a:r>
            <a:br>
              <a:rPr lang="en" sz="4400" dirty="0"/>
            </a:br>
            <a:r>
              <a:rPr lang="en" sz="4400" dirty="0"/>
              <a:t>Give me Jesus.</a:t>
            </a:r>
            <a:br>
              <a:rPr lang="en" sz="4400" dirty="0"/>
            </a:br>
            <a:r>
              <a:rPr lang="en" sz="4400" dirty="0"/>
              <a:t>You can have all this world,</a:t>
            </a:r>
            <a:br>
              <a:rPr lang="en" sz="4400" dirty="0"/>
            </a:br>
            <a:r>
              <a:rPr lang="en" sz="4400" dirty="0"/>
              <a:t>You can have all this world, </a:t>
            </a:r>
            <a:br>
              <a:rPr lang="en" sz="4400" dirty="0"/>
            </a:br>
            <a:r>
              <a:rPr lang="en" sz="4400" dirty="0"/>
              <a:t>You can have all this world, </a:t>
            </a:r>
            <a:br>
              <a:rPr lang="en" sz="4400" dirty="0"/>
            </a:br>
            <a:r>
              <a:rPr lang="en" sz="4400" dirty="0"/>
              <a:t>Just give me Jesus</a:t>
            </a:r>
          </a:p>
        </p:txBody>
      </p:sp>
    </p:spTree>
    <p:extLst>
      <p:ext uri="{BB962C8B-B14F-4D97-AF65-F5344CB8AC3E}">
        <p14:creationId xmlns:p14="http://schemas.microsoft.com/office/powerpoint/2010/main" val="185662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BD63E-004E-A824-DD5E-79138C85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2F044-CF31-BE71-7A6A-028558F60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2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15600" y="1476462"/>
            <a:ext cx="11360800" cy="452513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sz="3200" dirty="0"/>
              <a:t>O come behold the works of God</a:t>
            </a:r>
          </a:p>
          <a:p>
            <a:r>
              <a:rPr lang="en-US" sz="3200" dirty="0"/>
              <a:t>The nations at His feet</a:t>
            </a:r>
          </a:p>
          <a:p>
            <a:r>
              <a:rPr lang="en-US" sz="3200" dirty="0"/>
              <a:t>He breaks the bow and bends the spear</a:t>
            </a:r>
          </a:p>
          <a:p>
            <a:r>
              <a:rPr lang="en-US" sz="3200" dirty="0"/>
              <a:t>And tells the wars to cease</a:t>
            </a:r>
          </a:p>
          <a:p>
            <a:r>
              <a:rPr lang="en-US" sz="3200" dirty="0"/>
              <a:t>O Mighty One of Israel You are on our side</a:t>
            </a:r>
          </a:p>
          <a:p>
            <a:r>
              <a:rPr lang="en-US" sz="3200" dirty="0"/>
              <a:t>We walk by faith</a:t>
            </a:r>
          </a:p>
          <a:p>
            <a:r>
              <a:rPr lang="en-US" sz="3200" dirty="0"/>
              <a:t>In God who burns the chariots with fire</a:t>
            </a:r>
            <a:endParaRPr lang="en" sz="3200" dirty="0"/>
          </a:p>
        </p:txBody>
      </p:sp>
      <p:sp>
        <p:nvSpPr>
          <p:cNvPr id="4" name="Shape 204">
            <a:extLst>
              <a:ext uri="{FF2B5EF4-FFF2-40B4-BE49-F238E27FC236}">
                <a16:creationId xmlns:a16="http://schemas.microsoft.com/office/drawing/2014/main" id="{E80C5F1E-3C73-4647-8C2B-C0329F2A8D91}"/>
              </a:ext>
            </a:extLst>
          </p:cNvPr>
          <p:cNvSpPr txBox="1">
            <a:spLocks/>
          </p:cNvSpPr>
          <p:nvPr/>
        </p:nvSpPr>
        <p:spPr>
          <a:xfrm>
            <a:off x="251267" y="244267"/>
            <a:ext cx="11360800" cy="1038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" sz="3600" kern="0" dirty="0"/>
              <a:t>Psalm 46 Lord of Hosts</a:t>
            </a:r>
          </a:p>
          <a:p>
            <a:r>
              <a:rPr lang="en" sz="1800" kern="0" dirty="0"/>
              <a:t>Jennie Lee R</a:t>
            </a:r>
            <a:r>
              <a:rPr lang="en-US" sz="1800" kern="0" dirty="0" err="1"/>
              <a:t>i</a:t>
            </a:r>
            <a:r>
              <a:rPr lang="en" sz="1800" kern="0" dirty="0"/>
              <a:t>ddle </a:t>
            </a:r>
            <a:r>
              <a:rPr lang="en" sz="1800" b="1" kern="0" dirty="0"/>
              <a:t>| </a:t>
            </a:r>
            <a:r>
              <a:rPr lang="en" sz="1800" kern="0" dirty="0"/>
              <a:t>Josh Miller | Josiah Warneking | Shane Barnard</a:t>
            </a:r>
          </a:p>
        </p:txBody>
      </p:sp>
    </p:spTree>
    <p:extLst>
      <p:ext uri="{BB962C8B-B14F-4D97-AF65-F5344CB8AC3E}">
        <p14:creationId xmlns:p14="http://schemas.microsoft.com/office/powerpoint/2010/main" val="379027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251267" y="244267"/>
            <a:ext cx="11360800" cy="1038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 lang="en" sz="1867" dirty="0"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15600" y="780176"/>
            <a:ext cx="11360800" cy="531165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-US" sz="3200" dirty="0"/>
              <a:t>Lord of hosts You’re with us with us in the fire</a:t>
            </a:r>
          </a:p>
          <a:p>
            <a:pPr algn="ctr"/>
            <a:r>
              <a:rPr lang="en-US" sz="3200" dirty="0"/>
              <a:t>With us as a Shelter</a:t>
            </a:r>
          </a:p>
          <a:p>
            <a:pPr algn="ctr"/>
            <a:r>
              <a:rPr lang="en-US" sz="3200" dirty="0"/>
              <a:t>With us in the storm</a:t>
            </a:r>
          </a:p>
          <a:p>
            <a:pPr algn="ctr"/>
            <a:r>
              <a:rPr lang="en-US" sz="3200" dirty="0"/>
              <a:t>You will lead us</a:t>
            </a:r>
          </a:p>
          <a:p>
            <a:pPr algn="ctr"/>
            <a:r>
              <a:rPr lang="en-US" sz="3200" dirty="0"/>
              <a:t>Through the fiercest battle</a:t>
            </a:r>
          </a:p>
          <a:p>
            <a:pPr algn="ctr"/>
            <a:r>
              <a:rPr lang="en-US" sz="3200" dirty="0"/>
              <a:t>Oh where else would we go</a:t>
            </a:r>
          </a:p>
          <a:p>
            <a:pPr algn="ctr"/>
            <a:r>
              <a:rPr lang="en-US" sz="3200" dirty="0"/>
              <a:t>But with the Lord of hosts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2134955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15600" y="486561"/>
            <a:ext cx="11360800" cy="5605106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sz="2400" dirty="0"/>
              <a:t>O God of Jacob fierce and great</a:t>
            </a:r>
          </a:p>
          <a:p>
            <a:r>
              <a:rPr lang="en-US" sz="2400" dirty="0"/>
              <a:t>You lift Your voice to speak</a:t>
            </a:r>
          </a:p>
          <a:p>
            <a:r>
              <a:rPr lang="en-US" sz="2400" dirty="0"/>
              <a:t>The earth it bows</a:t>
            </a:r>
          </a:p>
          <a:p>
            <a:r>
              <a:rPr lang="en-US" sz="2400" dirty="0"/>
              <a:t>And all the mountains move into the sea</a:t>
            </a:r>
          </a:p>
          <a:p>
            <a:r>
              <a:rPr lang="en-US" sz="2400" dirty="0"/>
              <a:t>O Lord You know the hearts of men</a:t>
            </a:r>
          </a:p>
          <a:p>
            <a:r>
              <a:rPr lang="en-US" sz="2400" dirty="0"/>
              <a:t>And still You let them live</a:t>
            </a:r>
          </a:p>
          <a:p>
            <a:r>
              <a:rPr lang="en-US" sz="2400" dirty="0"/>
              <a:t>O God who makes the mountains melt</a:t>
            </a:r>
          </a:p>
          <a:p>
            <a:r>
              <a:rPr lang="en-US" sz="2400" dirty="0"/>
              <a:t>Come wrestle us and win</a:t>
            </a:r>
          </a:p>
          <a:p>
            <a:r>
              <a:rPr lang="en-US" sz="2400" dirty="0"/>
              <a:t>O God who makes the mountains melt</a:t>
            </a:r>
          </a:p>
          <a:p>
            <a:r>
              <a:rPr lang="en-US" sz="2400" dirty="0"/>
              <a:t>Come wrestle us and win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263493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251267" y="244267"/>
            <a:ext cx="11360800" cy="1038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 lang="en" sz="1867" dirty="0"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15600" y="780176"/>
            <a:ext cx="11360800" cy="531165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-US" sz="3200" dirty="0"/>
              <a:t>Lord of hosts You’re with us with us in the fire</a:t>
            </a:r>
          </a:p>
          <a:p>
            <a:pPr algn="ctr"/>
            <a:r>
              <a:rPr lang="en-US" sz="3200" dirty="0"/>
              <a:t>With us as a Shelter</a:t>
            </a:r>
          </a:p>
          <a:p>
            <a:pPr algn="ctr"/>
            <a:r>
              <a:rPr lang="en-US" sz="3200" dirty="0"/>
              <a:t>With us in the storm</a:t>
            </a:r>
          </a:p>
          <a:p>
            <a:pPr algn="ctr"/>
            <a:r>
              <a:rPr lang="en-US" sz="3200" dirty="0"/>
              <a:t>You will lead us</a:t>
            </a:r>
          </a:p>
          <a:p>
            <a:pPr algn="ctr"/>
            <a:r>
              <a:rPr lang="en-US" sz="3200" dirty="0"/>
              <a:t>Through the fiercest battle</a:t>
            </a:r>
          </a:p>
          <a:p>
            <a:pPr algn="ctr"/>
            <a:r>
              <a:rPr lang="en-US" sz="3200" dirty="0"/>
              <a:t>Oh where else would we go</a:t>
            </a:r>
          </a:p>
          <a:p>
            <a:pPr algn="ctr"/>
            <a:r>
              <a:rPr lang="en-US" sz="3200" dirty="0"/>
              <a:t>But with the Lord of hosts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333388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251267" y="244267"/>
            <a:ext cx="11360800" cy="1038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 lang="en" sz="1867" dirty="0"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 dirty="0"/>
              <a:t>The sun comes up, it’s a new day dawning</a:t>
            </a:r>
            <a:br>
              <a:rPr lang="en" sz="4000" dirty="0"/>
            </a:br>
            <a:r>
              <a:rPr lang="en" sz="4000" dirty="0"/>
              <a:t>It’s time to sing Your song again</a:t>
            </a:r>
            <a:br>
              <a:rPr lang="en" sz="4000" dirty="0"/>
            </a:br>
            <a:r>
              <a:rPr lang="en" sz="4000" dirty="0"/>
              <a:t>Whatever may pass and whatever lies before me</a:t>
            </a:r>
            <a:br>
              <a:rPr lang="en" sz="4000" dirty="0"/>
            </a:br>
            <a:r>
              <a:rPr lang="en" sz="4000" dirty="0"/>
              <a:t>Let me be singing when the evening comes</a:t>
            </a:r>
          </a:p>
        </p:txBody>
      </p:sp>
    </p:spTree>
    <p:extLst>
      <p:ext uri="{BB962C8B-B14F-4D97-AF65-F5344CB8AC3E}">
        <p14:creationId xmlns:p14="http://schemas.microsoft.com/office/powerpoint/2010/main" val="833667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15600" y="593367"/>
            <a:ext cx="11360800" cy="5498533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sz="3600" dirty="0"/>
              <a:t>Though oceans roar You are the Lord of all</a:t>
            </a:r>
          </a:p>
          <a:p>
            <a:r>
              <a:rPr lang="en-US" sz="3600" dirty="0"/>
              <a:t>The One who calms the wind and waves</a:t>
            </a:r>
          </a:p>
          <a:p>
            <a:r>
              <a:rPr lang="en-US" sz="3600" dirty="0"/>
              <a:t>And makes my heart be still</a:t>
            </a:r>
          </a:p>
          <a:p>
            <a:r>
              <a:rPr lang="en-US" sz="3600" dirty="0"/>
              <a:t>Though the earth gives way</a:t>
            </a:r>
          </a:p>
          <a:p>
            <a:r>
              <a:rPr lang="en-US" sz="3600" dirty="0"/>
              <a:t>The mountains move into the sea</a:t>
            </a:r>
          </a:p>
          <a:p>
            <a:r>
              <a:rPr lang="en-US" sz="3600" dirty="0"/>
              <a:t>The nations rage</a:t>
            </a:r>
          </a:p>
          <a:p>
            <a:r>
              <a:rPr lang="en-US" sz="3600" dirty="0"/>
              <a:t>I know my God is in control</a:t>
            </a: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1760604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251267" y="244267"/>
            <a:ext cx="11360800" cy="1038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 lang="en" sz="1867" dirty="0"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15600" y="780176"/>
            <a:ext cx="11360800" cy="531165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-US" sz="3200" dirty="0"/>
              <a:t>Lord of hosts You’re with us with us in the fire</a:t>
            </a:r>
          </a:p>
          <a:p>
            <a:pPr algn="ctr"/>
            <a:r>
              <a:rPr lang="en-US" sz="3200" dirty="0"/>
              <a:t>With us as a Shelter</a:t>
            </a:r>
          </a:p>
          <a:p>
            <a:pPr algn="ctr"/>
            <a:r>
              <a:rPr lang="en-US" sz="3200" dirty="0"/>
              <a:t>With us in the storm</a:t>
            </a:r>
          </a:p>
          <a:p>
            <a:pPr algn="ctr"/>
            <a:r>
              <a:rPr lang="en-US" sz="3200" dirty="0"/>
              <a:t>You will lead us</a:t>
            </a:r>
          </a:p>
          <a:p>
            <a:pPr algn="ctr"/>
            <a:r>
              <a:rPr lang="en-US" sz="3200" dirty="0"/>
              <a:t>Through the fiercest battle</a:t>
            </a:r>
          </a:p>
          <a:p>
            <a:pPr algn="ctr"/>
            <a:r>
              <a:rPr lang="en-US" sz="3200" dirty="0"/>
              <a:t>Oh where else would we go</a:t>
            </a:r>
          </a:p>
          <a:p>
            <a:pPr algn="ctr"/>
            <a:r>
              <a:rPr lang="en-US" sz="3200" dirty="0"/>
              <a:t>But with the Lord of hosts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439517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48E7-05F8-B889-085E-1AA132C9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93154-45B4-5D0C-D9F4-FB9D9493D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48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2CD3-DE70-4365-8288-FD1DDC66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3D12B-8EC9-416E-80AC-6D7261635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 defTabSz="1219170">
              <a:spcAft>
                <a:spcPts val="2133"/>
              </a:spcAft>
              <a:buClr>
                <a:srgbClr val="ADADAD"/>
              </a:buClr>
              <a:defRPr/>
            </a:pPr>
            <a:r>
              <a:rPr lang="en-US" sz="3733" dirty="0">
                <a:solidFill>
                  <a:srgbClr val="ADADAD"/>
                </a:solidFill>
              </a:rPr>
              <a:t>Please ensure your child has used the restroom before leaving your child in Sunday school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BA3C34A-0B7F-49C1-96A8-EF065D997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67271"/>
            <a:ext cx="12192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Sunday School may be dismissed</a:t>
            </a:r>
          </a:p>
        </p:txBody>
      </p:sp>
    </p:spTree>
    <p:extLst>
      <p:ext uri="{BB962C8B-B14F-4D97-AF65-F5344CB8AC3E}">
        <p14:creationId xmlns:p14="http://schemas.microsoft.com/office/powerpoint/2010/main" val="35398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6F7D-0E2E-3EA4-E80F-0C3FCA07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467FE-8DCC-B26C-A8DC-112665E49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99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F43E2CA-EC86-4B87-967D-E09C0E24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4" b="2364"/>
          <a:stretch/>
        </p:blipFill>
        <p:spPr>
          <a:xfrm>
            <a:off x="323731" y="307731"/>
            <a:ext cx="11489439" cy="3997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68745-4AB7-4C60-812C-C4DCA3F39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 fontScale="90000"/>
          </a:bodyPr>
          <a:lstStyle/>
          <a:p>
            <a:r>
              <a:rPr lang="en-US" sz="3600" b="1" spc="600" dirty="0">
                <a:solidFill>
                  <a:srgbClr val="FFFFFF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  <a:t>SONS OF PROMISE</a:t>
            </a:r>
            <a:br>
              <a:rPr lang="en-US" sz="1800" b="1" spc="600" dirty="0">
                <a:solidFill>
                  <a:srgbClr val="FFFFFF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</a:br>
            <a:r>
              <a:rPr lang="en-US" sz="1800" b="1" spc="600" dirty="0">
                <a:solidFill>
                  <a:srgbClr val="FFFFFF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  <a:t>LEARNING FROM THE JOURNEY OF ISAAC &amp; JACOB </a:t>
            </a:r>
            <a:br>
              <a:rPr lang="en-US" sz="1800" b="1" spc="600" dirty="0">
                <a:solidFill>
                  <a:srgbClr val="FFFFFF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</a:br>
            <a:r>
              <a:rPr lang="en-US" sz="1800" b="1" spc="600" dirty="0">
                <a:solidFill>
                  <a:srgbClr val="FFFFFF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  <a:t>GENESIS 25-36</a:t>
            </a:r>
            <a:endParaRPr lang="en-US" sz="1800" b="1" spc="600" dirty="0">
              <a:solidFill>
                <a:srgbClr val="FFFFFF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07DC4-596B-422A-814F-2C9E6E6B9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en-US" sz="2000" b="1" spc="600" dirty="0">
                <a:solidFill>
                  <a:srgbClr val="F67150"/>
                </a:solidFill>
                <a:latin typeface="Tempus Sans ITC" panose="04020404030D07020202" pitchFamily="82" charset="0"/>
              </a:rPr>
              <a:t>Faith Bible Church | Farmington Hills</a:t>
            </a:r>
          </a:p>
        </p:txBody>
      </p:sp>
    </p:spTree>
    <p:extLst>
      <p:ext uri="{BB962C8B-B14F-4D97-AF65-F5344CB8AC3E}">
        <p14:creationId xmlns:p14="http://schemas.microsoft.com/office/powerpoint/2010/main" val="2966484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F43E2CA-EC86-4B87-967D-E09C0E24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4" b="2364"/>
          <a:stretch/>
        </p:blipFill>
        <p:spPr>
          <a:xfrm>
            <a:off x="323731" y="307731"/>
            <a:ext cx="11489439" cy="3997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68745-4AB7-4C60-812C-C4DCA3F39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23" y="5902782"/>
            <a:ext cx="11139854" cy="410930"/>
          </a:xfrm>
        </p:spPr>
        <p:txBody>
          <a:bodyPr>
            <a:normAutofit fontScale="90000"/>
          </a:bodyPr>
          <a:lstStyle/>
          <a:p>
            <a:br>
              <a:rPr lang="en-US" sz="1800" b="1" spc="600" dirty="0">
                <a:solidFill>
                  <a:srgbClr val="FFFFFF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</a:br>
            <a:r>
              <a:rPr lang="en-US" sz="2700" b="1" spc="600" dirty="0">
                <a:solidFill>
                  <a:srgbClr val="FFFFFF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  <a:t>GENESIS 32:22-32</a:t>
            </a:r>
            <a:endParaRPr lang="en-US" sz="1800" b="1" spc="600" dirty="0">
              <a:solidFill>
                <a:srgbClr val="FFFFFF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07DC4-596B-422A-814F-2C9E6E6B9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23" y="4871141"/>
            <a:ext cx="11139854" cy="703460"/>
          </a:xfrm>
        </p:spPr>
        <p:txBody>
          <a:bodyPr>
            <a:normAutofit/>
          </a:bodyPr>
          <a:lstStyle/>
          <a:p>
            <a:r>
              <a:rPr lang="en-US" sz="3400" b="1" spc="600" dirty="0">
                <a:solidFill>
                  <a:srgbClr val="F67150"/>
                </a:solidFill>
                <a:latin typeface="Tempus Sans ITC" panose="04020404030D07020202" pitchFamily="82" charset="0"/>
              </a:rPr>
              <a:t>“THE STRUGGLING &amp; THE BLESSING”</a:t>
            </a:r>
            <a:endParaRPr lang="en-US" sz="2000" b="1" spc="600" dirty="0">
              <a:solidFill>
                <a:srgbClr val="F6715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14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11C1B-7A49-A92B-B3B1-88FE9FC2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>
            <a:normAutofit/>
          </a:bodyPr>
          <a:lstStyle/>
          <a:p>
            <a:r>
              <a:rPr lang="en-US" sz="2800" dirty="0"/>
              <a:t>JABBOK RIVER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4F0F17-4BC9-F0F1-F023-9F2ADB6CD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528" y="206376"/>
            <a:ext cx="2026693" cy="2546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EABF3-4337-0945-6C9A-BF3E8A653E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97" b="9397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B65A83-2CF4-E5B1-CC41-353EC3366E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71" r="-1" b="4000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51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C6334C2-F73F-4B3B-A626-DD5F69DF6E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water, outdoor, sky&#10;&#10;Description generated with very high confidence">
            <a:extLst>
              <a:ext uri="{FF2B5EF4-FFF2-40B4-BE49-F238E27FC236}">
                <a16:creationId xmlns:a16="http://schemas.microsoft.com/office/drawing/2014/main" id="{4F43E2CA-EC86-4B87-967D-E09C0E24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r="17183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68745-4AB7-4C60-812C-C4DCA3F39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843" y="1541684"/>
            <a:ext cx="5985150" cy="3774631"/>
          </a:xfrm>
        </p:spPr>
        <p:txBody>
          <a:bodyPr anchor="t">
            <a:normAutofit fontScale="90000"/>
          </a:bodyPr>
          <a:lstStyle/>
          <a:p>
            <a:r>
              <a:rPr lang="en-US" sz="44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  <a:t>1. GOD’S PROMISED PRESENCE GRACIOUSLY MOVES YOU </a:t>
            </a:r>
            <a:br>
              <a:rPr lang="en-US" sz="44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r>
              <a:rPr lang="en-US" sz="44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  <a:t>TO “TAP OUT” </a:t>
            </a:r>
            <a:br>
              <a:rPr lang="en-US" sz="44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r>
              <a:rPr lang="en-US" sz="44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  <a:t>TO RECEIVE HIS BLESSING!</a:t>
            </a:r>
            <a:endParaRPr lang="en-US" sz="4800" b="1" spc="600" dirty="0">
              <a:latin typeface="Tempus Sans ITC" panose="04020404030D07020202" pitchFamily="8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F31558-51F3-509A-1DC2-BE2120B0C11B}"/>
              </a:ext>
            </a:extLst>
          </p:cNvPr>
          <p:cNvSpPr txBox="1">
            <a:spLocks/>
          </p:cNvSpPr>
          <p:nvPr/>
        </p:nvSpPr>
        <p:spPr>
          <a:xfrm>
            <a:off x="5750843" y="3809999"/>
            <a:ext cx="5708075" cy="2564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mpus Sans ITC" panose="04020404030D07020202" pitchFamily="82" charset="0"/>
                <a:ea typeface="+mj-ea"/>
                <a:cs typeface="Dubai" panose="020B0604020202020204" pitchFamily="34" charset="-78"/>
              </a:rPr>
            </a:br>
            <a:endParaRPr kumimoji="0" lang="en-US" sz="48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mpus Sans ITC" panose="04020404030D07020202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6098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C6334C2-F73F-4B3B-A626-DD5F69DF6E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water, outdoor, sky&#10;&#10;Description generated with very high confidence">
            <a:extLst>
              <a:ext uri="{FF2B5EF4-FFF2-40B4-BE49-F238E27FC236}">
                <a16:creationId xmlns:a16="http://schemas.microsoft.com/office/drawing/2014/main" id="{4F43E2CA-EC86-4B87-967D-E09C0E24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r="17183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68745-4AB7-4C60-812C-C4DCA3F39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843" y="1406099"/>
            <a:ext cx="6034757" cy="3562335"/>
          </a:xfrm>
        </p:spPr>
        <p:txBody>
          <a:bodyPr anchor="t">
            <a:normAutofit fontScale="90000"/>
          </a:bodyPr>
          <a:lstStyle/>
          <a:p>
            <a:r>
              <a:rPr lang="en-US" sz="44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  <a:t>2. GOD’S PROMISED PRESENCE GRACIOUSLY MOVES YOU </a:t>
            </a:r>
            <a:br>
              <a:rPr lang="en-US" sz="44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r>
              <a:rPr lang="en-US" sz="44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  <a:t>TO KEEP FIGHTING IN VICTORY!</a:t>
            </a:r>
            <a:br>
              <a:rPr lang="en-US" sz="48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endParaRPr lang="en-US" sz="4800" b="1" spc="600" dirty="0">
              <a:latin typeface="Tempus Sans ITC" panose="04020404030D07020202" pitchFamily="8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F31558-51F3-509A-1DC2-BE2120B0C11B}"/>
              </a:ext>
            </a:extLst>
          </p:cNvPr>
          <p:cNvSpPr txBox="1">
            <a:spLocks/>
          </p:cNvSpPr>
          <p:nvPr/>
        </p:nvSpPr>
        <p:spPr>
          <a:xfrm>
            <a:off x="5750843" y="3809999"/>
            <a:ext cx="5708075" cy="2564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mpus Sans ITC" panose="04020404030D07020202" pitchFamily="82" charset="0"/>
                <a:ea typeface="+mj-ea"/>
                <a:cs typeface="Dubai" panose="020B0604020202020204" pitchFamily="34" charset="-78"/>
              </a:rPr>
            </a:br>
            <a:endParaRPr kumimoji="0" lang="en-US" sz="48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mpus Sans ITC" panose="04020404030D07020202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5328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15600" y="493295"/>
            <a:ext cx="11360800" cy="5598372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800" dirty="0"/>
              <a:t>Bless the Lord</a:t>
            </a:r>
            <a:br>
              <a:rPr lang="en" sz="4800" dirty="0"/>
            </a:br>
            <a:r>
              <a:rPr lang="en" sz="4800" dirty="0"/>
              <a:t>Oh my soul, oh my soul</a:t>
            </a:r>
            <a:br>
              <a:rPr lang="en" sz="4800" dirty="0"/>
            </a:br>
            <a:r>
              <a:rPr lang="en" sz="4800" dirty="0"/>
              <a:t>Worship His holy name</a:t>
            </a:r>
            <a:br>
              <a:rPr lang="en" sz="4800" dirty="0"/>
            </a:br>
            <a:r>
              <a:rPr lang="en" sz="4800" dirty="0"/>
              <a:t>Sing like never before</a:t>
            </a:r>
            <a:br>
              <a:rPr lang="en" sz="4800" dirty="0"/>
            </a:br>
            <a:r>
              <a:rPr lang="en" sz="4800" dirty="0"/>
              <a:t>Oh my soul</a:t>
            </a:r>
            <a:br>
              <a:rPr lang="en" sz="4800" dirty="0"/>
            </a:br>
            <a:r>
              <a:rPr lang="en" sz="4800" dirty="0"/>
              <a:t>I’ll worship Your holy name</a:t>
            </a:r>
          </a:p>
        </p:txBody>
      </p:sp>
    </p:spTree>
    <p:extLst>
      <p:ext uri="{BB962C8B-B14F-4D97-AF65-F5344CB8AC3E}">
        <p14:creationId xmlns:p14="http://schemas.microsoft.com/office/powerpoint/2010/main" val="2055786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C6334C2-F73F-4B3B-A626-DD5F69DF6E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water, outdoor, sky&#10;&#10;Description generated with very high confidence">
            <a:extLst>
              <a:ext uri="{FF2B5EF4-FFF2-40B4-BE49-F238E27FC236}">
                <a16:creationId xmlns:a16="http://schemas.microsoft.com/office/drawing/2014/main" id="{4F43E2CA-EC86-4B87-967D-E09C0E24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r="17183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68745-4AB7-4C60-812C-C4DCA3F39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1544" y="1485928"/>
            <a:ext cx="6241142" cy="3402678"/>
          </a:xfrm>
        </p:spPr>
        <p:txBody>
          <a:bodyPr anchor="t">
            <a:normAutofit/>
          </a:bodyPr>
          <a:lstStyle/>
          <a:p>
            <a:r>
              <a:rPr lang="en-US" sz="44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  <a:t>WHEN YOU OWN YOUR WEAKNESS &amp; TRUST IN HIS STRENGTH…</a:t>
            </a:r>
            <a:br>
              <a:rPr lang="en-US" sz="44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r>
              <a:rPr lang="en-US" sz="5300" b="1" spc="600" dirty="0">
                <a:solidFill>
                  <a:srgbClr val="FFFF00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  <a:t>VICTORY!</a:t>
            </a:r>
            <a:endParaRPr lang="en-US" sz="4800" b="1" spc="600" dirty="0">
              <a:latin typeface="Tempus Sans ITC" panose="04020404030D07020202" pitchFamily="8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F31558-51F3-509A-1DC2-BE2120B0C11B}"/>
              </a:ext>
            </a:extLst>
          </p:cNvPr>
          <p:cNvSpPr txBox="1">
            <a:spLocks/>
          </p:cNvSpPr>
          <p:nvPr/>
        </p:nvSpPr>
        <p:spPr>
          <a:xfrm>
            <a:off x="5750843" y="3809999"/>
            <a:ext cx="5708075" cy="2564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mpus Sans ITC" panose="04020404030D07020202" pitchFamily="82" charset="0"/>
                <a:ea typeface="+mj-ea"/>
                <a:cs typeface="Dubai" panose="020B0604020202020204" pitchFamily="34" charset="-78"/>
              </a:rPr>
            </a:br>
            <a:endParaRPr kumimoji="0" lang="en-US" sz="48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mpus Sans ITC" panose="04020404030D07020202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5199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C6334C2-F73F-4B3B-A626-DD5F69DF6E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water, outdoor, sky&#10;&#10;Description generated with very high confidence">
            <a:extLst>
              <a:ext uri="{FF2B5EF4-FFF2-40B4-BE49-F238E27FC236}">
                <a16:creationId xmlns:a16="http://schemas.microsoft.com/office/drawing/2014/main" id="{4F43E2CA-EC86-4B87-967D-E09C0E24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r="17183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68745-4AB7-4C60-812C-C4DCA3F39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1395" y="362857"/>
            <a:ext cx="6079348" cy="6212113"/>
          </a:xfrm>
        </p:spPr>
        <p:txBody>
          <a:bodyPr anchor="t">
            <a:noAutofit/>
          </a:bodyPr>
          <a:lstStyle/>
          <a:p>
            <a:r>
              <a:rPr lang="en-US" sz="3600" b="1" spc="600" dirty="0">
                <a:solidFill>
                  <a:schemeClr val="accent4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  <a:t>THROUGH THE LONG, DARK NIGHT OF OUR “FAITH STRUGGLES” IN THIS TWISTED WORLD – GRACIOUS BLESSINGS LEAD US ALL THE WAY HOME TO OUR FATHER’S HOUSE!</a:t>
            </a:r>
            <a:br>
              <a:rPr lang="en-US" sz="3600" b="1" spc="600" dirty="0">
                <a:solidFill>
                  <a:schemeClr val="accent4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</a:br>
            <a:br>
              <a:rPr lang="en-US" sz="3600" b="1" spc="600" dirty="0">
                <a:solidFill>
                  <a:schemeClr val="accent4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</a:br>
            <a:r>
              <a:rPr lang="en-US" sz="3600" b="1" spc="600" dirty="0">
                <a:solidFill>
                  <a:schemeClr val="accent4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  <a:t>HOLD ON IN FAITH!</a:t>
            </a:r>
            <a:endParaRPr lang="en-US" sz="4400" b="1" spc="6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3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6F7D-0E2E-3EA4-E80F-0C3FCA07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467FE-8DCC-B26C-A8DC-112665E49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93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55500" y="271467"/>
            <a:ext cx="11360800" cy="992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/>
              <a:t>Jesus Thank You</a:t>
            </a:r>
          </a:p>
          <a:p>
            <a:r>
              <a:rPr lang="en" sz="1867"/>
              <a:t>Pat Sczebel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/>
              <a:t>The mystery of the cross I cannot comprehend,</a:t>
            </a:r>
            <a:br>
              <a:rPr lang="en" sz="4000"/>
            </a:br>
            <a:r>
              <a:rPr lang="en" sz="4000"/>
              <a:t>The agonies of Calvary.</a:t>
            </a:r>
            <a:br>
              <a:rPr lang="en" sz="4000"/>
            </a:br>
            <a:r>
              <a:rPr lang="en" sz="4000"/>
              <a:t>You, the Perfect Holy One, crushed Your Son,</a:t>
            </a:r>
            <a:br>
              <a:rPr lang="en" sz="4000"/>
            </a:br>
            <a:r>
              <a:rPr lang="en" sz="4000"/>
              <a:t>Drank the bitter cup reserved for me.</a:t>
            </a:r>
          </a:p>
        </p:txBody>
      </p:sp>
    </p:spTree>
    <p:extLst>
      <p:ext uri="{BB962C8B-B14F-4D97-AF65-F5344CB8AC3E}">
        <p14:creationId xmlns:p14="http://schemas.microsoft.com/office/powerpoint/2010/main" val="1064550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15600" y="1205433"/>
            <a:ext cx="11360800" cy="48864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000" dirty="0"/>
              <a:t>Your blood has washed away my sin,</a:t>
            </a:r>
            <a:br>
              <a:rPr lang="en" sz="4000" dirty="0"/>
            </a:br>
            <a:r>
              <a:rPr lang="en" sz="4000" dirty="0"/>
              <a:t>Jesus, thank You.</a:t>
            </a:r>
            <a:br>
              <a:rPr lang="en" sz="4000" dirty="0"/>
            </a:br>
            <a:r>
              <a:rPr lang="en" sz="4000" dirty="0"/>
              <a:t>The Father’s wrath completely satisfied,</a:t>
            </a:r>
            <a:br>
              <a:rPr lang="en" sz="4000" dirty="0"/>
            </a:br>
            <a:r>
              <a:rPr lang="en" sz="4000" dirty="0"/>
              <a:t>Jesus, thank You.</a:t>
            </a:r>
            <a:br>
              <a:rPr lang="en" sz="4000" dirty="0"/>
            </a:br>
            <a:r>
              <a:rPr lang="en" sz="4000" dirty="0"/>
              <a:t>Once Your enemy, now seated at Your table,</a:t>
            </a:r>
            <a:br>
              <a:rPr lang="en" sz="4000" dirty="0"/>
            </a:br>
            <a:r>
              <a:rPr lang="en" sz="4000" dirty="0"/>
              <a:t>Jesus, thank You.</a:t>
            </a:r>
          </a:p>
        </p:txBody>
      </p:sp>
    </p:spTree>
    <p:extLst>
      <p:ext uri="{BB962C8B-B14F-4D97-AF65-F5344CB8AC3E}">
        <p14:creationId xmlns:p14="http://schemas.microsoft.com/office/powerpoint/2010/main" val="1280272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 dirty="0"/>
              <a:t>By Your perfect sacrifice I’ve been brought near,</a:t>
            </a:r>
            <a:br>
              <a:rPr lang="en" sz="4000" dirty="0"/>
            </a:br>
            <a:r>
              <a:rPr lang="en" sz="4000" dirty="0"/>
              <a:t>Your enemy made Your friend.</a:t>
            </a:r>
            <a:br>
              <a:rPr lang="en" sz="4000" dirty="0"/>
            </a:br>
            <a:r>
              <a:rPr lang="en" sz="4000" dirty="0"/>
              <a:t>Pouring out the riches of Your glorious grace,</a:t>
            </a:r>
            <a:br>
              <a:rPr lang="en" sz="4000" dirty="0"/>
            </a:br>
            <a:r>
              <a:rPr lang="en" sz="4000" dirty="0"/>
              <a:t>Your mercy and your kindness know no end.</a:t>
            </a:r>
          </a:p>
        </p:txBody>
      </p:sp>
    </p:spTree>
    <p:extLst>
      <p:ext uri="{BB962C8B-B14F-4D97-AF65-F5344CB8AC3E}">
        <p14:creationId xmlns:p14="http://schemas.microsoft.com/office/powerpoint/2010/main" val="4072219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15600" y="1205433"/>
            <a:ext cx="11360800" cy="48864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000" dirty="0"/>
              <a:t>Your blood has washed away my sin,</a:t>
            </a:r>
            <a:br>
              <a:rPr lang="en" sz="4000" dirty="0"/>
            </a:br>
            <a:r>
              <a:rPr lang="en" sz="4000" dirty="0"/>
              <a:t>Jesus, thank You.</a:t>
            </a:r>
            <a:br>
              <a:rPr lang="en" sz="4000" dirty="0"/>
            </a:br>
            <a:r>
              <a:rPr lang="en" sz="4000" dirty="0"/>
              <a:t>The Father’s wrath completely satisfied,</a:t>
            </a:r>
            <a:br>
              <a:rPr lang="en" sz="4000" dirty="0"/>
            </a:br>
            <a:r>
              <a:rPr lang="en" sz="4000" dirty="0"/>
              <a:t>Jesus, thank You.</a:t>
            </a:r>
            <a:br>
              <a:rPr lang="en" sz="4000" dirty="0"/>
            </a:br>
            <a:r>
              <a:rPr lang="en" sz="4000" dirty="0"/>
              <a:t>Once Your enemy, now seated at Your table,</a:t>
            </a:r>
            <a:br>
              <a:rPr lang="en" sz="4000" dirty="0"/>
            </a:br>
            <a:r>
              <a:rPr lang="en" sz="4000" dirty="0"/>
              <a:t>Jesus, thank You.</a:t>
            </a:r>
          </a:p>
        </p:txBody>
      </p:sp>
    </p:spTree>
    <p:extLst>
      <p:ext uri="{BB962C8B-B14F-4D97-AF65-F5344CB8AC3E}">
        <p14:creationId xmlns:p14="http://schemas.microsoft.com/office/powerpoint/2010/main" val="275696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800"/>
              <a:t>Lover of my soul</a:t>
            </a:r>
          </a:p>
          <a:p>
            <a:pPr algn="ctr"/>
            <a:r>
              <a:rPr lang="en" sz="4800"/>
              <a:t>I want to live for You</a:t>
            </a:r>
          </a:p>
          <a:p>
            <a:pPr algn="ctr"/>
            <a:r>
              <a:rPr lang="en" sz="4800"/>
              <a:t>(repeat)</a:t>
            </a:r>
          </a:p>
        </p:txBody>
      </p:sp>
    </p:spTree>
    <p:extLst>
      <p:ext uri="{BB962C8B-B14F-4D97-AF65-F5344CB8AC3E}">
        <p14:creationId xmlns:p14="http://schemas.microsoft.com/office/powerpoint/2010/main" val="2938422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15600" y="1205433"/>
            <a:ext cx="11360800" cy="48864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000" dirty="0"/>
              <a:t>Your blood has washed away my sin,</a:t>
            </a:r>
            <a:br>
              <a:rPr lang="en" sz="4000" dirty="0"/>
            </a:br>
            <a:r>
              <a:rPr lang="en" sz="4000" dirty="0"/>
              <a:t>Jesus, thank You.</a:t>
            </a:r>
            <a:br>
              <a:rPr lang="en" sz="4000" dirty="0"/>
            </a:br>
            <a:r>
              <a:rPr lang="en" sz="4000"/>
              <a:t>The Father’s </a:t>
            </a:r>
            <a:r>
              <a:rPr lang="en" sz="4000" dirty="0"/>
              <a:t>wrath completely satisfied,</a:t>
            </a:r>
            <a:br>
              <a:rPr lang="en" sz="4000" dirty="0"/>
            </a:br>
            <a:r>
              <a:rPr lang="en" sz="4000" dirty="0"/>
              <a:t>Jesus, thank You.</a:t>
            </a:r>
            <a:br>
              <a:rPr lang="en" sz="4000" dirty="0"/>
            </a:br>
            <a:r>
              <a:rPr lang="en" sz="4000" dirty="0"/>
              <a:t>Once Your enemy, now seated at Your table,</a:t>
            </a:r>
            <a:br>
              <a:rPr lang="en" sz="4000" dirty="0"/>
            </a:br>
            <a:r>
              <a:rPr lang="en" sz="4000" dirty="0"/>
              <a:t>Jesus, thank You.</a:t>
            </a:r>
          </a:p>
        </p:txBody>
      </p:sp>
    </p:spTree>
    <p:extLst>
      <p:ext uri="{BB962C8B-B14F-4D97-AF65-F5344CB8AC3E}">
        <p14:creationId xmlns:p14="http://schemas.microsoft.com/office/powerpoint/2010/main" val="3352132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5486400" cy="2743200"/>
          </a:xfrm>
        </p:spPr>
        <p:txBody>
          <a:bodyPr/>
          <a:lstStyle/>
          <a:p>
            <a:pPr eaLnBrk="1" hangingPunct="1"/>
            <a:r>
              <a:rPr lang="en-US" sz="8000" i="1" dirty="0"/>
              <a:t>Lord’s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EA944-008E-4A5F-BC6F-B5886AA0B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804A065-0EA2-4C1D-A7CE-06EDED9E1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00"/>
            <a:ext cx="678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anose="020E0507020206020404" pitchFamily="34" charset="0"/>
                <a:ea typeface="+mj-ea"/>
                <a:cs typeface="+mj-cs"/>
              </a:rPr>
              <a:t>Let us celebrate the Lord’s Table</a:t>
            </a:r>
          </a:p>
        </p:txBody>
      </p:sp>
    </p:spTree>
    <p:extLst>
      <p:ext uri="{BB962C8B-B14F-4D97-AF65-F5344CB8AC3E}">
        <p14:creationId xmlns:p14="http://schemas.microsoft.com/office/powerpoint/2010/main" val="283033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15600" y="593367"/>
            <a:ext cx="11360800" cy="5498533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800" dirty="0"/>
              <a:t>You’re rich in love</a:t>
            </a:r>
            <a:br>
              <a:rPr lang="en" sz="4800" dirty="0"/>
            </a:br>
            <a:r>
              <a:rPr lang="en" sz="4800" dirty="0"/>
              <a:t>And You’re slow to anger</a:t>
            </a:r>
            <a:br>
              <a:rPr lang="en" sz="4800" dirty="0"/>
            </a:br>
            <a:r>
              <a:rPr lang="en" sz="4800" dirty="0"/>
              <a:t>Your name is great</a:t>
            </a:r>
            <a:br>
              <a:rPr lang="en" sz="4800" dirty="0"/>
            </a:br>
            <a:r>
              <a:rPr lang="en" sz="4800" dirty="0"/>
              <a:t>And Your heart is kind</a:t>
            </a:r>
            <a:br>
              <a:rPr lang="en" sz="4800" dirty="0"/>
            </a:br>
            <a:r>
              <a:rPr lang="en" sz="4800" dirty="0"/>
              <a:t>For all Your goodness</a:t>
            </a:r>
            <a:br>
              <a:rPr lang="en" sz="4800" dirty="0"/>
            </a:br>
            <a:r>
              <a:rPr lang="en" sz="4800" dirty="0"/>
              <a:t>I will keep on singing</a:t>
            </a:r>
            <a:br>
              <a:rPr lang="en" sz="4800" dirty="0"/>
            </a:br>
            <a:r>
              <a:rPr lang="en" sz="4800" dirty="0"/>
              <a:t>10, 000 Reasons for my heart to find</a:t>
            </a:r>
          </a:p>
        </p:txBody>
      </p:sp>
    </p:spTree>
    <p:extLst>
      <p:ext uri="{BB962C8B-B14F-4D97-AF65-F5344CB8AC3E}">
        <p14:creationId xmlns:p14="http://schemas.microsoft.com/office/powerpoint/2010/main" val="1523004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15600" y="305033"/>
            <a:ext cx="11360800" cy="1231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Overcome</a:t>
            </a:r>
          </a:p>
          <a:p>
            <a:r>
              <a:rPr lang="en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 Egan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4000"/>
              </a:lnSpc>
              <a:spcAft>
                <a:spcPts val="1600"/>
              </a:spcAft>
              <a:buClr>
                <a:schemeClr val="lt2"/>
              </a:buClr>
              <a:buSzPct val="100000"/>
              <a:buNone/>
            </a:pPr>
            <a:r>
              <a:rPr lang="en" sz="4000" dirty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Seated above, enthroned in the Father's love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  <a:sym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Destined to die, poured out for all mankind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  <a:sym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God's only Son, perfect and spotless one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  <a:sym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He never sinned but suffered as if He did</a:t>
            </a:r>
          </a:p>
        </p:txBody>
      </p:sp>
    </p:spTree>
    <p:extLst>
      <p:ext uri="{BB962C8B-B14F-4D97-AF65-F5344CB8AC3E}">
        <p14:creationId xmlns:p14="http://schemas.microsoft.com/office/powerpoint/2010/main" val="1542085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endParaRPr dirty="0"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>
              <a:lnSpc>
                <a:spcPct val="114000"/>
              </a:lnSpc>
              <a:spcAft>
                <a:spcPts val="1600"/>
              </a:spcAft>
              <a:buNone/>
            </a:pP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All authority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Every victory is Yours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All authority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Every victory is Yours</a:t>
            </a:r>
          </a:p>
        </p:txBody>
      </p:sp>
    </p:spTree>
    <p:extLst>
      <p:ext uri="{BB962C8B-B14F-4D97-AF65-F5344CB8AC3E}">
        <p14:creationId xmlns:p14="http://schemas.microsoft.com/office/powerpoint/2010/main" val="683214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Savior, worthy of honor and glory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Worthy of all our praise, You overcame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Jesus, awesome in power forever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Awesome and great is Your name, You overcame</a:t>
            </a:r>
          </a:p>
        </p:txBody>
      </p:sp>
    </p:spTree>
    <p:extLst>
      <p:ext uri="{BB962C8B-B14F-4D97-AF65-F5344CB8AC3E}">
        <p14:creationId xmlns:p14="http://schemas.microsoft.com/office/powerpoint/2010/main" val="3558476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indent="0">
              <a:lnSpc>
                <a:spcPct val="114000"/>
              </a:lnSpc>
              <a:spcAft>
                <a:spcPts val="1600"/>
              </a:spcAft>
              <a:buNone/>
            </a:pP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Power in hand speaking the Father's plan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You're sending us out, light in this broken land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All authority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Every victory is Yours</a:t>
            </a:r>
          </a:p>
        </p:txBody>
      </p:sp>
    </p:spTree>
    <p:extLst>
      <p:ext uri="{BB962C8B-B14F-4D97-AF65-F5344CB8AC3E}">
        <p14:creationId xmlns:p14="http://schemas.microsoft.com/office/powerpoint/2010/main" val="1713689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indent="0">
              <a:lnSpc>
                <a:spcPct val="114000"/>
              </a:lnSpc>
              <a:spcAft>
                <a:spcPts val="1600"/>
              </a:spcAft>
              <a:buNone/>
            </a:pP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Savior, worthy of honor and glory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Worthy of all our praise, You overcame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Jesus, awesome in power forever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Awesome and great is Your name, You overcame</a:t>
            </a:r>
          </a:p>
        </p:txBody>
      </p:sp>
    </p:spTree>
    <p:extLst>
      <p:ext uri="{BB962C8B-B14F-4D97-AF65-F5344CB8AC3E}">
        <p14:creationId xmlns:p14="http://schemas.microsoft.com/office/powerpoint/2010/main" val="3618912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indent="0" algn="ctr">
              <a:lnSpc>
                <a:spcPct val="114000"/>
              </a:lnSpc>
              <a:spcAft>
                <a:spcPts val="1600"/>
              </a:spcAft>
              <a:buNone/>
            </a:pP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We will overcome by the blood of the Lamb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And the word of our testimony, everyone overcome</a:t>
            </a:r>
          </a:p>
          <a:p>
            <a:pPr indent="0" algn="ctr">
              <a:lnSpc>
                <a:spcPct val="114000"/>
              </a:lnSpc>
              <a:spcAft>
                <a:spcPts val="1600"/>
              </a:spcAft>
              <a:buNone/>
            </a:pP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(Repeat)</a:t>
            </a:r>
          </a:p>
        </p:txBody>
      </p:sp>
    </p:spTree>
    <p:extLst>
      <p:ext uri="{BB962C8B-B14F-4D97-AF65-F5344CB8AC3E}">
        <p14:creationId xmlns:p14="http://schemas.microsoft.com/office/powerpoint/2010/main" val="160048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15600" y="1643269"/>
            <a:ext cx="11360800" cy="444856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indent="0">
              <a:lnSpc>
                <a:spcPct val="114000"/>
              </a:lnSpc>
              <a:spcAft>
                <a:spcPts val="1600"/>
              </a:spcAft>
              <a:buNone/>
            </a:pP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Savior, worthy of honor and glory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Worthy of all our praise, You overcame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Jesus, awesome in power forever</a:t>
            </a:r>
            <a:b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</a:br>
            <a:r>
              <a:rPr lang="en" sz="4000" dirty="0">
                <a:solidFill>
                  <a:srgbClr val="ADADAD"/>
                </a:solidFill>
                <a:latin typeface="Arial"/>
                <a:cs typeface="Arial"/>
              </a:rPr>
              <a:t>Awesome and great is Your name, You overcame</a:t>
            </a:r>
          </a:p>
        </p:txBody>
      </p:sp>
    </p:spTree>
    <p:extLst>
      <p:ext uri="{BB962C8B-B14F-4D97-AF65-F5344CB8AC3E}">
        <p14:creationId xmlns:p14="http://schemas.microsoft.com/office/powerpoint/2010/main" val="239021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15600" y="593367"/>
            <a:ext cx="11360800" cy="54983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800" dirty="0"/>
              <a:t>Bless the Lord</a:t>
            </a:r>
            <a:br>
              <a:rPr lang="en" sz="4800" dirty="0"/>
            </a:br>
            <a:r>
              <a:rPr lang="en" sz="4800" dirty="0"/>
              <a:t>Oh my soul, oh my soul</a:t>
            </a:r>
            <a:br>
              <a:rPr lang="en" sz="4800" dirty="0"/>
            </a:br>
            <a:r>
              <a:rPr lang="en" sz="4800" dirty="0"/>
              <a:t>Worship His holy name</a:t>
            </a:r>
            <a:br>
              <a:rPr lang="en" sz="4800" dirty="0"/>
            </a:br>
            <a:r>
              <a:rPr lang="en" sz="4800" dirty="0"/>
              <a:t>Sing like never before</a:t>
            </a:r>
            <a:br>
              <a:rPr lang="en" sz="4800" dirty="0"/>
            </a:br>
            <a:r>
              <a:rPr lang="en" sz="4800" dirty="0"/>
              <a:t>Oh my soul</a:t>
            </a:r>
            <a:br>
              <a:rPr lang="en" sz="4800" dirty="0"/>
            </a:br>
            <a:r>
              <a:rPr lang="en" sz="4800" dirty="0"/>
              <a:t>I’ll worship Your holy name</a:t>
            </a:r>
          </a:p>
        </p:txBody>
      </p:sp>
    </p:spTree>
    <p:extLst>
      <p:ext uri="{BB962C8B-B14F-4D97-AF65-F5344CB8AC3E}">
        <p14:creationId xmlns:p14="http://schemas.microsoft.com/office/powerpoint/2010/main" val="158775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400" dirty="0"/>
              <a:t>And on that day when my strength is failing</a:t>
            </a:r>
            <a:br>
              <a:rPr lang="en" sz="4400" dirty="0"/>
            </a:br>
            <a:r>
              <a:rPr lang="en" sz="4400" dirty="0"/>
              <a:t>The end draws near and my time has come</a:t>
            </a:r>
            <a:br>
              <a:rPr lang="en" sz="4400" dirty="0"/>
            </a:br>
            <a:r>
              <a:rPr lang="en" sz="4400" dirty="0"/>
              <a:t>Still my soul will sing Your praise unending</a:t>
            </a:r>
            <a:br>
              <a:rPr lang="en" sz="4400" dirty="0"/>
            </a:br>
            <a:r>
              <a:rPr lang="en" sz="4400" dirty="0"/>
              <a:t>10,000 Years and then forever more</a:t>
            </a:r>
          </a:p>
        </p:txBody>
      </p:sp>
    </p:spTree>
    <p:extLst>
      <p:ext uri="{BB962C8B-B14F-4D97-AF65-F5344CB8AC3E}">
        <p14:creationId xmlns:p14="http://schemas.microsoft.com/office/powerpoint/2010/main" val="399085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15600" y="108284"/>
            <a:ext cx="11360800" cy="5191483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800" dirty="0"/>
              <a:t>Bless the Lord</a:t>
            </a:r>
            <a:br>
              <a:rPr lang="en" sz="4800" dirty="0"/>
            </a:br>
            <a:r>
              <a:rPr lang="en" sz="4800" dirty="0"/>
              <a:t>Oh my soul, oh my soul</a:t>
            </a:r>
            <a:br>
              <a:rPr lang="en" sz="4800" dirty="0"/>
            </a:br>
            <a:r>
              <a:rPr lang="en" sz="4800" dirty="0"/>
              <a:t>Worship His holy name</a:t>
            </a:r>
            <a:br>
              <a:rPr lang="en" sz="4800" dirty="0"/>
            </a:br>
            <a:r>
              <a:rPr lang="en" sz="4800" dirty="0"/>
              <a:t>Sing like never before</a:t>
            </a:r>
            <a:br>
              <a:rPr lang="en" sz="4800" dirty="0"/>
            </a:br>
            <a:r>
              <a:rPr lang="en" sz="4800" dirty="0"/>
              <a:t>Oh my soul</a:t>
            </a:r>
            <a:br>
              <a:rPr lang="en" sz="4800" dirty="0"/>
            </a:br>
            <a:r>
              <a:rPr lang="en" sz="4800" dirty="0"/>
              <a:t>I’ll worship Your holy name</a:t>
            </a:r>
            <a:br>
              <a:rPr lang="en" sz="4800" dirty="0"/>
            </a:br>
            <a:r>
              <a:rPr lang="en" sz="4800" dirty="0"/>
              <a:t>I’ll worship Your holy name</a:t>
            </a:r>
            <a:br>
              <a:rPr lang="en" sz="4800" dirty="0"/>
            </a:br>
            <a:r>
              <a:rPr lang="en" sz="4800" dirty="0"/>
              <a:t>I’ll worship Your holy name</a:t>
            </a:r>
          </a:p>
        </p:txBody>
      </p:sp>
    </p:spTree>
    <p:extLst>
      <p:ext uri="{BB962C8B-B14F-4D97-AF65-F5344CB8AC3E}">
        <p14:creationId xmlns:p14="http://schemas.microsoft.com/office/powerpoint/2010/main" val="145254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8F9A-BA11-E335-E0E8-32F19DDC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8E31E-8F24-8738-8B95-C4A9A642B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1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68833" y="284800"/>
            <a:ext cx="11360800" cy="100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400" dirty="0"/>
              <a:t>Give Me Jesus</a:t>
            </a:r>
          </a:p>
          <a:p>
            <a:r>
              <a:rPr lang="en" sz="2000" dirty="0"/>
              <a:t>Jeremy Camp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15600" y="2111187"/>
            <a:ext cx="11360800" cy="3980645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800" dirty="0"/>
              <a:t>In the morning, when I rise</a:t>
            </a:r>
            <a:br>
              <a:rPr lang="en" sz="4800" dirty="0"/>
            </a:br>
            <a:r>
              <a:rPr lang="en" sz="4800" dirty="0"/>
              <a:t>In the morning, when I rise</a:t>
            </a:r>
            <a:br>
              <a:rPr lang="en" sz="4800" dirty="0"/>
            </a:br>
            <a:r>
              <a:rPr lang="en" sz="4800" dirty="0"/>
              <a:t>In the morning, when I rise</a:t>
            </a:r>
            <a:br>
              <a:rPr lang="en" sz="4800" dirty="0"/>
            </a:br>
            <a:r>
              <a:rPr lang="en-US" sz="4800" dirty="0"/>
              <a:t>Give me Jesus</a:t>
            </a:r>
            <a:endParaRPr lang="en" sz="4800" dirty="0"/>
          </a:p>
        </p:txBody>
      </p:sp>
    </p:spTree>
    <p:extLst>
      <p:ext uri="{BB962C8B-B14F-4D97-AF65-F5344CB8AC3E}">
        <p14:creationId xmlns:p14="http://schemas.microsoft.com/office/powerpoint/2010/main" val="32057810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  centered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FFCC85"/>
      </a:accent1>
      <a:accent2>
        <a:srgbClr val="83C23C"/>
      </a:accent2>
      <a:accent3>
        <a:srgbClr val="FFFFFF"/>
      </a:accent3>
      <a:accent4>
        <a:srgbClr val="DADADA"/>
      </a:accent4>
      <a:accent5>
        <a:srgbClr val="FFE2C2"/>
      </a:accent5>
      <a:accent6>
        <a:srgbClr val="76B035"/>
      </a:accent6>
      <a:hlink>
        <a:srgbClr val="18478F"/>
      </a:hlink>
      <a:folHlink>
        <a:srgbClr val="D7D244"/>
      </a:folHlink>
    </a:clrScheme>
    <a:fontScheme name="  centere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  centered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 centered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centered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centered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 centered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 centered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1289</Words>
  <Application>Microsoft Office PowerPoint</Application>
  <PresentationFormat>Widescreen</PresentationFormat>
  <Paragraphs>107</Paragraphs>
  <Slides>46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Calibri Light</vt:lpstr>
      <vt:lpstr>Copperplate Gothic Light</vt:lpstr>
      <vt:lpstr>Tempus Sans ITC</vt:lpstr>
      <vt:lpstr>Times New Roman</vt:lpstr>
      <vt:lpstr>Wingdings</vt:lpstr>
      <vt:lpstr>simple-dark-2</vt:lpstr>
      <vt:lpstr>Office Theme</vt:lpstr>
      <vt:lpstr>1_Office Theme</vt:lpstr>
      <vt:lpstr>  centered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 Me Jesus Jeremy Camp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SONS OF PROMISE LEARNING FROM THE JOURNEY OF ISAAC &amp; JACOB  GENESIS 25-36</vt:lpstr>
      <vt:lpstr> GENESIS 32:22-32</vt:lpstr>
      <vt:lpstr>JABBOK RIVER</vt:lpstr>
      <vt:lpstr>1. GOD’S PROMISED PRESENCE GRACIOUSLY MOVES YOU  TO “TAP OUT”  TO RECEIVE HIS BLESSING!</vt:lpstr>
      <vt:lpstr>2. GOD’S PROMISED PRESENCE GRACIOUSLY MOVES YOU  TO KEEP FIGHTING IN VICTORY! </vt:lpstr>
      <vt:lpstr>WHEN YOU OWN YOUR WEAKNESS &amp; TRUST IN HIS STRENGTH… VICTORY!</vt:lpstr>
      <vt:lpstr>THROUGH THE LONG, DARK NIGHT OF OUR “FAITH STRUGGLES” IN THIS TWISTED WORLD – GRACIOUS BLESSINGS LEAD US ALL THE WAY HOME TO OUR FATHER’S HOUSE!  HOLD ON IN FAITH!</vt:lpstr>
      <vt:lpstr>PowerPoint Presentation</vt:lpstr>
      <vt:lpstr>Jesus Thank You Pat Sczebel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Lord’s Table</vt:lpstr>
      <vt:lpstr>Overcome Jon Egan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Song Jennie Lee Riddle</dc:title>
  <dc:creator>Faith Bibe Church</dc:creator>
  <cp:lastModifiedBy>Philip Ingland</cp:lastModifiedBy>
  <cp:revision>12</cp:revision>
  <dcterms:created xsi:type="dcterms:W3CDTF">2017-01-15T14:37:21Z</dcterms:created>
  <dcterms:modified xsi:type="dcterms:W3CDTF">2023-07-30T15:32:12Z</dcterms:modified>
</cp:coreProperties>
</file>