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7" r:id="rId3"/>
    <p:sldId id="280" r:id="rId4"/>
    <p:sldId id="271" r:id="rId5"/>
    <p:sldId id="281" r:id="rId6"/>
    <p:sldId id="285" r:id="rId7"/>
    <p:sldId id="282" r:id="rId8"/>
    <p:sldId id="286" r:id="rId9"/>
    <p:sldId id="28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9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02806-15D6-48DB-8DB9-DE7C336CA6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66A12E-C60D-447F-ABAC-35C808B21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B5907A-5D44-4619-9F4F-F7DB41873755}"/>
              </a:ext>
            </a:extLst>
          </p:cNvPr>
          <p:cNvSpPr>
            <a:spLocks noGrp="1"/>
          </p:cNvSpPr>
          <p:nvPr>
            <p:ph type="dt" sz="half" idx="10"/>
          </p:nvPr>
        </p:nvSpPr>
        <p:spPr/>
        <p:txBody>
          <a:bodyPr/>
          <a:lstStyle/>
          <a:p>
            <a:fld id="{6ADA2E98-D706-4D2C-8C20-4D309025404B}" type="datetimeFigureOut">
              <a:rPr lang="en-US" smtClean="0"/>
              <a:t>8/4/2023</a:t>
            </a:fld>
            <a:endParaRPr lang="en-US"/>
          </a:p>
        </p:txBody>
      </p:sp>
      <p:sp>
        <p:nvSpPr>
          <p:cNvPr id="5" name="Footer Placeholder 4">
            <a:extLst>
              <a:ext uri="{FF2B5EF4-FFF2-40B4-BE49-F238E27FC236}">
                <a16:creationId xmlns:a16="http://schemas.microsoft.com/office/drawing/2014/main" id="{E012E810-FB19-4B63-B4D1-175EBB944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23A4E4-99FB-42CC-84B1-D8342520469F}"/>
              </a:ext>
            </a:extLst>
          </p:cNvPr>
          <p:cNvSpPr>
            <a:spLocks noGrp="1"/>
          </p:cNvSpPr>
          <p:nvPr>
            <p:ph type="sldNum" sz="quarter" idx="12"/>
          </p:nvPr>
        </p:nvSpPr>
        <p:spPr/>
        <p:txBody>
          <a:bodyPr/>
          <a:lstStyle/>
          <a:p>
            <a:fld id="{7CE96759-8FB3-4237-914B-7C72C84F4110}" type="slidenum">
              <a:rPr lang="en-US" smtClean="0"/>
              <a:t>‹#›</a:t>
            </a:fld>
            <a:endParaRPr lang="en-US"/>
          </a:p>
        </p:txBody>
      </p:sp>
    </p:spTree>
    <p:extLst>
      <p:ext uri="{BB962C8B-B14F-4D97-AF65-F5344CB8AC3E}">
        <p14:creationId xmlns:p14="http://schemas.microsoft.com/office/powerpoint/2010/main" val="4258191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33821-2490-42D5-A8AE-1F2C196508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A9C96D-0E08-4415-AE8C-0DDC61EB59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48767-8234-4457-831B-B499EC276553}"/>
              </a:ext>
            </a:extLst>
          </p:cNvPr>
          <p:cNvSpPr>
            <a:spLocks noGrp="1"/>
          </p:cNvSpPr>
          <p:nvPr>
            <p:ph type="dt" sz="half" idx="10"/>
          </p:nvPr>
        </p:nvSpPr>
        <p:spPr/>
        <p:txBody>
          <a:bodyPr/>
          <a:lstStyle/>
          <a:p>
            <a:fld id="{6ADA2E98-D706-4D2C-8C20-4D309025404B}" type="datetimeFigureOut">
              <a:rPr lang="en-US" smtClean="0"/>
              <a:t>8/4/2023</a:t>
            </a:fld>
            <a:endParaRPr lang="en-US"/>
          </a:p>
        </p:txBody>
      </p:sp>
      <p:sp>
        <p:nvSpPr>
          <p:cNvPr id="5" name="Footer Placeholder 4">
            <a:extLst>
              <a:ext uri="{FF2B5EF4-FFF2-40B4-BE49-F238E27FC236}">
                <a16:creationId xmlns:a16="http://schemas.microsoft.com/office/drawing/2014/main" id="{B3C09AF9-904E-4F27-B8D9-DC23F5F0D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D415D-648B-4915-9176-64737B5A17E9}"/>
              </a:ext>
            </a:extLst>
          </p:cNvPr>
          <p:cNvSpPr>
            <a:spLocks noGrp="1"/>
          </p:cNvSpPr>
          <p:nvPr>
            <p:ph type="sldNum" sz="quarter" idx="12"/>
          </p:nvPr>
        </p:nvSpPr>
        <p:spPr/>
        <p:txBody>
          <a:bodyPr/>
          <a:lstStyle/>
          <a:p>
            <a:fld id="{7CE96759-8FB3-4237-914B-7C72C84F4110}" type="slidenum">
              <a:rPr lang="en-US" smtClean="0"/>
              <a:t>‹#›</a:t>
            </a:fld>
            <a:endParaRPr lang="en-US"/>
          </a:p>
        </p:txBody>
      </p:sp>
    </p:spTree>
    <p:extLst>
      <p:ext uri="{BB962C8B-B14F-4D97-AF65-F5344CB8AC3E}">
        <p14:creationId xmlns:p14="http://schemas.microsoft.com/office/powerpoint/2010/main" val="355396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5F3F74-0FDD-4720-BBCB-B48E257272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2A4AA9-3F29-4366-AAE0-4545C26ABF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7A11BD-A3DF-4E27-B9C9-ADF0FB803262}"/>
              </a:ext>
            </a:extLst>
          </p:cNvPr>
          <p:cNvSpPr>
            <a:spLocks noGrp="1"/>
          </p:cNvSpPr>
          <p:nvPr>
            <p:ph type="dt" sz="half" idx="10"/>
          </p:nvPr>
        </p:nvSpPr>
        <p:spPr/>
        <p:txBody>
          <a:bodyPr/>
          <a:lstStyle/>
          <a:p>
            <a:fld id="{6ADA2E98-D706-4D2C-8C20-4D309025404B}" type="datetimeFigureOut">
              <a:rPr lang="en-US" smtClean="0"/>
              <a:t>8/4/2023</a:t>
            </a:fld>
            <a:endParaRPr lang="en-US"/>
          </a:p>
        </p:txBody>
      </p:sp>
      <p:sp>
        <p:nvSpPr>
          <p:cNvPr id="5" name="Footer Placeholder 4">
            <a:extLst>
              <a:ext uri="{FF2B5EF4-FFF2-40B4-BE49-F238E27FC236}">
                <a16:creationId xmlns:a16="http://schemas.microsoft.com/office/drawing/2014/main" id="{49DDD52E-1D62-4DC6-8A62-BA017D70D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D44CC-4DD9-40B2-A72B-273D6CE61EE8}"/>
              </a:ext>
            </a:extLst>
          </p:cNvPr>
          <p:cNvSpPr>
            <a:spLocks noGrp="1"/>
          </p:cNvSpPr>
          <p:nvPr>
            <p:ph type="sldNum" sz="quarter" idx="12"/>
          </p:nvPr>
        </p:nvSpPr>
        <p:spPr/>
        <p:txBody>
          <a:bodyPr/>
          <a:lstStyle/>
          <a:p>
            <a:fld id="{7CE96759-8FB3-4237-914B-7C72C84F4110}" type="slidenum">
              <a:rPr lang="en-US" smtClean="0"/>
              <a:t>‹#›</a:t>
            </a:fld>
            <a:endParaRPr lang="en-US"/>
          </a:p>
        </p:txBody>
      </p:sp>
    </p:spTree>
    <p:extLst>
      <p:ext uri="{BB962C8B-B14F-4D97-AF65-F5344CB8AC3E}">
        <p14:creationId xmlns:p14="http://schemas.microsoft.com/office/powerpoint/2010/main" val="1010286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836D3-0368-4078-AB93-FF5850F9CF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37119-9D23-4F47-A061-AD43954F04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319C3-332C-482D-8AED-8CCB674A0249}"/>
              </a:ext>
            </a:extLst>
          </p:cNvPr>
          <p:cNvSpPr>
            <a:spLocks noGrp="1"/>
          </p:cNvSpPr>
          <p:nvPr>
            <p:ph type="dt" sz="half" idx="10"/>
          </p:nvPr>
        </p:nvSpPr>
        <p:spPr/>
        <p:txBody>
          <a:bodyPr/>
          <a:lstStyle/>
          <a:p>
            <a:fld id="{6ADA2E98-D706-4D2C-8C20-4D309025404B}" type="datetimeFigureOut">
              <a:rPr lang="en-US" smtClean="0"/>
              <a:t>8/4/2023</a:t>
            </a:fld>
            <a:endParaRPr lang="en-US"/>
          </a:p>
        </p:txBody>
      </p:sp>
      <p:sp>
        <p:nvSpPr>
          <p:cNvPr id="5" name="Footer Placeholder 4">
            <a:extLst>
              <a:ext uri="{FF2B5EF4-FFF2-40B4-BE49-F238E27FC236}">
                <a16:creationId xmlns:a16="http://schemas.microsoft.com/office/drawing/2014/main" id="{6B2A7E9C-52CE-4BF7-A261-357E0C9870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E3290-B2E0-461F-8923-692BBF11130A}"/>
              </a:ext>
            </a:extLst>
          </p:cNvPr>
          <p:cNvSpPr>
            <a:spLocks noGrp="1"/>
          </p:cNvSpPr>
          <p:nvPr>
            <p:ph type="sldNum" sz="quarter" idx="12"/>
          </p:nvPr>
        </p:nvSpPr>
        <p:spPr/>
        <p:txBody>
          <a:bodyPr/>
          <a:lstStyle/>
          <a:p>
            <a:fld id="{7CE96759-8FB3-4237-914B-7C72C84F4110}" type="slidenum">
              <a:rPr lang="en-US" smtClean="0"/>
              <a:t>‹#›</a:t>
            </a:fld>
            <a:endParaRPr lang="en-US"/>
          </a:p>
        </p:txBody>
      </p:sp>
    </p:spTree>
    <p:extLst>
      <p:ext uri="{BB962C8B-B14F-4D97-AF65-F5344CB8AC3E}">
        <p14:creationId xmlns:p14="http://schemas.microsoft.com/office/powerpoint/2010/main" val="198121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A1F7-0CCB-4F75-BD2E-C5570548C2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1F91DA-A706-4007-9546-1CFFBF910C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B5B3F31-71E1-419F-9985-FB5A760254C3}"/>
              </a:ext>
            </a:extLst>
          </p:cNvPr>
          <p:cNvSpPr>
            <a:spLocks noGrp="1"/>
          </p:cNvSpPr>
          <p:nvPr>
            <p:ph type="dt" sz="half" idx="10"/>
          </p:nvPr>
        </p:nvSpPr>
        <p:spPr/>
        <p:txBody>
          <a:bodyPr/>
          <a:lstStyle/>
          <a:p>
            <a:fld id="{6ADA2E98-D706-4D2C-8C20-4D309025404B}" type="datetimeFigureOut">
              <a:rPr lang="en-US" smtClean="0"/>
              <a:t>8/4/2023</a:t>
            </a:fld>
            <a:endParaRPr lang="en-US"/>
          </a:p>
        </p:txBody>
      </p:sp>
      <p:sp>
        <p:nvSpPr>
          <p:cNvPr id="5" name="Footer Placeholder 4">
            <a:extLst>
              <a:ext uri="{FF2B5EF4-FFF2-40B4-BE49-F238E27FC236}">
                <a16:creationId xmlns:a16="http://schemas.microsoft.com/office/drawing/2014/main" id="{606680CE-4F04-45F0-A834-6A4CEB497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804C0-E593-4C61-93B2-DDB62E0DE719}"/>
              </a:ext>
            </a:extLst>
          </p:cNvPr>
          <p:cNvSpPr>
            <a:spLocks noGrp="1"/>
          </p:cNvSpPr>
          <p:nvPr>
            <p:ph type="sldNum" sz="quarter" idx="12"/>
          </p:nvPr>
        </p:nvSpPr>
        <p:spPr/>
        <p:txBody>
          <a:bodyPr/>
          <a:lstStyle/>
          <a:p>
            <a:fld id="{7CE96759-8FB3-4237-914B-7C72C84F4110}" type="slidenum">
              <a:rPr lang="en-US" smtClean="0"/>
              <a:t>‹#›</a:t>
            </a:fld>
            <a:endParaRPr lang="en-US"/>
          </a:p>
        </p:txBody>
      </p:sp>
    </p:spTree>
    <p:extLst>
      <p:ext uri="{BB962C8B-B14F-4D97-AF65-F5344CB8AC3E}">
        <p14:creationId xmlns:p14="http://schemas.microsoft.com/office/powerpoint/2010/main" val="2971756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1E83-191C-40BD-BE26-D6260F5565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0B896B-31A3-4080-B01A-E94287AC0C5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4EC494-5DBF-4EBC-AAA1-E39E303B48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874DFB-6EFD-4DB5-94BA-36BF0C2ED02F}"/>
              </a:ext>
            </a:extLst>
          </p:cNvPr>
          <p:cNvSpPr>
            <a:spLocks noGrp="1"/>
          </p:cNvSpPr>
          <p:nvPr>
            <p:ph type="dt" sz="half" idx="10"/>
          </p:nvPr>
        </p:nvSpPr>
        <p:spPr/>
        <p:txBody>
          <a:bodyPr/>
          <a:lstStyle/>
          <a:p>
            <a:fld id="{6ADA2E98-D706-4D2C-8C20-4D309025404B}" type="datetimeFigureOut">
              <a:rPr lang="en-US" smtClean="0"/>
              <a:t>8/4/2023</a:t>
            </a:fld>
            <a:endParaRPr lang="en-US"/>
          </a:p>
        </p:txBody>
      </p:sp>
      <p:sp>
        <p:nvSpPr>
          <p:cNvPr id="6" name="Footer Placeholder 5">
            <a:extLst>
              <a:ext uri="{FF2B5EF4-FFF2-40B4-BE49-F238E27FC236}">
                <a16:creationId xmlns:a16="http://schemas.microsoft.com/office/drawing/2014/main" id="{114BD54B-18BF-4B90-917D-69567A06BD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8EAEB6-A432-41CB-8817-38800673E8BC}"/>
              </a:ext>
            </a:extLst>
          </p:cNvPr>
          <p:cNvSpPr>
            <a:spLocks noGrp="1"/>
          </p:cNvSpPr>
          <p:nvPr>
            <p:ph type="sldNum" sz="quarter" idx="12"/>
          </p:nvPr>
        </p:nvSpPr>
        <p:spPr/>
        <p:txBody>
          <a:bodyPr/>
          <a:lstStyle/>
          <a:p>
            <a:fld id="{7CE96759-8FB3-4237-914B-7C72C84F4110}" type="slidenum">
              <a:rPr lang="en-US" smtClean="0"/>
              <a:t>‹#›</a:t>
            </a:fld>
            <a:endParaRPr lang="en-US"/>
          </a:p>
        </p:txBody>
      </p:sp>
    </p:spTree>
    <p:extLst>
      <p:ext uri="{BB962C8B-B14F-4D97-AF65-F5344CB8AC3E}">
        <p14:creationId xmlns:p14="http://schemas.microsoft.com/office/powerpoint/2010/main" val="713208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A42B-D737-4954-8176-9DB125AC24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92D7E4-DB68-4B0B-AE1D-415D39AED4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75CE3D-22C7-432A-828E-EC110CF834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E7E1CD-8A13-4485-AFAB-0DDEE506C3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183F69C-C0DC-41A7-8745-D4B368609C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7615BA-5CFB-41A0-9CD7-74B88EAAF8B6}"/>
              </a:ext>
            </a:extLst>
          </p:cNvPr>
          <p:cNvSpPr>
            <a:spLocks noGrp="1"/>
          </p:cNvSpPr>
          <p:nvPr>
            <p:ph type="dt" sz="half" idx="10"/>
          </p:nvPr>
        </p:nvSpPr>
        <p:spPr/>
        <p:txBody>
          <a:bodyPr/>
          <a:lstStyle/>
          <a:p>
            <a:fld id="{6ADA2E98-D706-4D2C-8C20-4D309025404B}" type="datetimeFigureOut">
              <a:rPr lang="en-US" smtClean="0"/>
              <a:t>8/4/2023</a:t>
            </a:fld>
            <a:endParaRPr lang="en-US"/>
          </a:p>
        </p:txBody>
      </p:sp>
      <p:sp>
        <p:nvSpPr>
          <p:cNvPr id="8" name="Footer Placeholder 7">
            <a:extLst>
              <a:ext uri="{FF2B5EF4-FFF2-40B4-BE49-F238E27FC236}">
                <a16:creationId xmlns:a16="http://schemas.microsoft.com/office/drawing/2014/main" id="{D9FDA09D-A08A-4744-ABE1-92A8B3BC11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AC2D7B-83E3-44EF-ABE5-E92F2007C36F}"/>
              </a:ext>
            </a:extLst>
          </p:cNvPr>
          <p:cNvSpPr>
            <a:spLocks noGrp="1"/>
          </p:cNvSpPr>
          <p:nvPr>
            <p:ph type="sldNum" sz="quarter" idx="12"/>
          </p:nvPr>
        </p:nvSpPr>
        <p:spPr/>
        <p:txBody>
          <a:bodyPr/>
          <a:lstStyle/>
          <a:p>
            <a:fld id="{7CE96759-8FB3-4237-914B-7C72C84F4110}" type="slidenum">
              <a:rPr lang="en-US" smtClean="0"/>
              <a:t>‹#›</a:t>
            </a:fld>
            <a:endParaRPr lang="en-US"/>
          </a:p>
        </p:txBody>
      </p:sp>
    </p:spTree>
    <p:extLst>
      <p:ext uri="{BB962C8B-B14F-4D97-AF65-F5344CB8AC3E}">
        <p14:creationId xmlns:p14="http://schemas.microsoft.com/office/powerpoint/2010/main" val="368612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595D2-A75A-4C5B-BE9D-A940C85865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8C07F9-7155-4B4E-845E-6C6AFA6FECB2}"/>
              </a:ext>
            </a:extLst>
          </p:cNvPr>
          <p:cNvSpPr>
            <a:spLocks noGrp="1"/>
          </p:cNvSpPr>
          <p:nvPr>
            <p:ph type="dt" sz="half" idx="10"/>
          </p:nvPr>
        </p:nvSpPr>
        <p:spPr/>
        <p:txBody>
          <a:bodyPr/>
          <a:lstStyle/>
          <a:p>
            <a:fld id="{6ADA2E98-D706-4D2C-8C20-4D309025404B}" type="datetimeFigureOut">
              <a:rPr lang="en-US" smtClean="0"/>
              <a:t>8/4/2023</a:t>
            </a:fld>
            <a:endParaRPr lang="en-US"/>
          </a:p>
        </p:txBody>
      </p:sp>
      <p:sp>
        <p:nvSpPr>
          <p:cNvPr id="4" name="Footer Placeholder 3">
            <a:extLst>
              <a:ext uri="{FF2B5EF4-FFF2-40B4-BE49-F238E27FC236}">
                <a16:creationId xmlns:a16="http://schemas.microsoft.com/office/drawing/2014/main" id="{AFDA7DD9-6F92-4B03-AD17-8253BF7330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55EB41-CB67-443A-87A0-98EC1454392E}"/>
              </a:ext>
            </a:extLst>
          </p:cNvPr>
          <p:cNvSpPr>
            <a:spLocks noGrp="1"/>
          </p:cNvSpPr>
          <p:nvPr>
            <p:ph type="sldNum" sz="quarter" idx="12"/>
          </p:nvPr>
        </p:nvSpPr>
        <p:spPr/>
        <p:txBody>
          <a:bodyPr/>
          <a:lstStyle/>
          <a:p>
            <a:fld id="{7CE96759-8FB3-4237-914B-7C72C84F4110}" type="slidenum">
              <a:rPr lang="en-US" smtClean="0"/>
              <a:t>‹#›</a:t>
            </a:fld>
            <a:endParaRPr lang="en-US"/>
          </a:p>
        </p:txBody>
      </p:sp>
    </p:spTree>
    <p:extLst>
      <p:ext uri="{BB962C8B-B14F-4D97-AF65-F5344CB8AC3E}">
        <p14:creationId xmlns:p14="http://schemas.microsoft.com/office/powerpoint/2010/main" val="323948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3816F9-2221-46D3-BB13-1483FDE73D13}"/>
              </a:ext>
            </a:extLst>
          </p:cNvPr>
          <p:cNvSpPr>
            <a:spLocks noGrp="1"/>
          </p:cNvSpPr>
          <p:nvPr>
            <p:ph type="dt" sz="half" idx="10"/>
          </p:nvPr>
        </p:nvSpPr>
        <p:spPr/>
        <p:txBody>
          <a:bodyPr/>
          <a:lstStyle/>
          <a:p>
            <a:fld id="{6ADA2E98-D706-4D2C-8C20-4D309025404B}" type="datetimeFigureOut">
              <a:rPr lang="en-US" smtClean="0"/>
              <a:t>8/4/2023</a:t>
            </a:fld>
            <a:endParaRPr lang="en-US"/>
          </a:p>
        </p:txBody>
      </p:sp>
      <p:sp>
        <p:nvSpPr>
          <p:cNvPr id="3" name="Footer Placeholder 2">
            <a:extLst>
              <a:ext uri="{FF2B5EF4-FFF2-40B4-BE49-F238E27FC236}">
                <a16:creationId xmlns:a16="http://schemas.microsoft.com/office/drawing/2014/main" id="{CF5B7D78-2B51-4BFF-9AE6-57AD4D6A9B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B8B7A6-14ED-4667-8F17-3D376B0DE278}"/>
              </a:ext>
            </a:extLst>
          </p:cNvPr>
          <p:cNvSpPr>
            <a:spLocks noGrp="1"/>
          </p:cNvSpPr>
          <p:nvPr>
            <p:ph type="sldNum" sz="quarter" idx="12"/>
          </p:nvPr>
        </p:nvSpPr>
        <p:spPr/>
        <p:txBody>
          <a:bodyPr/>
          <a:lstStyle/>
          <a:p>
            <a:fld id="{7CE96759-8FB3-4237-914B-7C72C84F4110}" type="slidenum">
              <a:rPr lang="en-US" smtClean="0"/>
              <a:t>‹#›</a:t>
            </a:fld>
            <a:endParaRPr lang="en-US"/>
          </a:p>
        </p:txBody>
      </p:sp>
    </p:spTree>
    <p:extLst>
      <p:ext uri="{BB962C8B-B14F-4D97-AF65-F5344CB8AC3E}">
        <p14:creationId xmlns:p14="http://schemas.microsoft.com/office/powerpoint/2010/main" val="393535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7568E-3793-4F2D-9B8C-4834B71FCE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F73C3D-5E04-4286-B967-3C50811F07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F6C3CA-7818-42D2-A3F4-BEB32211C1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AAA8C-9E5C-4124-8A56-5ECAE9469D89}"/>
              </a:ext>
            </a:extLst>
          </p:cNvPr>
          <p:cNvSpPr>
            <a:spLocks noGrp="1"/>
          </p:cNvSpPr>
          <p:nvPr>
            <p:ph type="dt" sz="half" idx="10"/>
          </p:nvPr>
        </p:nvSpPr>
        <p:spPr/>
        <p:txBody>
          <a:bodyPr/>
          <a:lstStyle/>
          <a:p>
            <a:fld id="{6ADA2E98-D706-4D2C-8C20-4D309025404B}" type="datetimeFigureOut">
              <a:rPr lang="en-US" smtClean="0"/>
              <a:t>8/4/2023</a:t>
            </a:fld>
            <a:endParaRPr lang="en-US"/>
          </a:p>
        </p:txBody>
      </p:sp>
      <p:sp>
        <p:nvSpPr>
          <p:cNvPr id="6" name="Footer Placeholder 5">
            <a:extLst>
              <a:ext uri="{FF2B5EF4-FFF2-40B4-BE49-F238E27FC236}">
                <a16:creationId xmlns:a16="http://schemas.microsoft.com/office/drawing/2014/main" id="{23167678-3379-4208-BAB6-430637D8C0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1C87EF-94BB-4A8A-9D50-452624A53417}"/>
              </a:ext>
            </a:extLst>
          </p:cNvPr>
          <p:cNvSpPr>
            <a:spLocks noGrp="1"/>
          </p:cNvSpPr>
          <p:nvPr>
            <p:ph type="sldNum" sz="quarter" idx="12"/>
          </p:nvPr>
        </p:nvSpPr>
        <p:spPr/>
        <p:txBody>
          <a:bodyPr/>
          <a:lstStyle/>
          <a:p>
            <a:fld id="{7CE96759-8FB3-4237-914B-7C72C84F4110}" type="slidenum">
              <a:rPr lang="en-US" smtClean="0"/>
              <a:t>‹#›</a:t>
            </a:fld>
            <a:endParaRPr lang="en-US"/>
          </a:p>
        </p:txBody>
      </p:sp>
    </p:spTree>
    <p:extLst>
      <p:ext uri="{BB962C8B-B14F-4D97-AF65-F5344CB8AC3E}">
        <p14:creationId xmlns:p14="http://schemas.microsoft.com/office/powerpoint/2010/main" val="316115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708A9-EB29-4558-84B6-84BBCFB28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A14197-6763-481E-A88D-D07B1F2FA4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1670E3-850A-4FD9-83E1-82C2B4E302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160253-3FB6-42B5-B7E0-5DE03433650C}"/>
              </a:ext>
            </a:extLst>
          </p:cNvPr>
          <p:cNvSpPr>
            <a:spLocks noGrp="1"/>
          </p:cNvSpPr>
          <p:nvPr>
            <p:ph type="dt" sz="half" idx="10"/>
          </p:nvPr>
        </p:nvSpPr>
        <p:spPr/>
        <p:txBody>
          <a:bodyPr/>
          <a:lstStyle/>
          <a:p>
            <a:fld id="{6ADA2E98-D706-4D2C-8C20-4D309025404B}" type="datetimeFigureOut">
              <a:rPr lang="en-US" smtClean="0"/>
              <a:t>8/4/2023</a:t>
            </a:fld>
            <a:endParaRPr lang="en-US"/>
          </a:p>
        </p:txBody>
      </p:sp>
      <p:sp>
        <p:nvSpPr>
          <p:cNvPr id="6" name="Footer Placeholder 5">
            <a:extLst>
              <a:ext uri="{FF2B5EF4-FFF2-40B4-BE49-F238E27FC236}">
                <a16:creationId xmlns:a16="http://schemas.microsoft.com/office/drawing/2014/main" id="{9D18D423-8ECF-481A-8F28-8D73F93742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BA27E4-4ACC-4294-9211-C0257E463931}"/>
              </a:ext>
            </a:extLst>
          </p:cNvPr>
          <p:cNvSpPr>
            <a:spLocks noGrp="1"/>
          </p:cNvSpPr>
          <p:nvPr>
            <p:ph type="sldNum" sz="quarter" idx="12"/>
          </p:nvPr>
        </p:nvSpPr>
        <p:spPr/>
        <p:txBody>
          <a:bodyPr/>
          <a:lstStyle/>
          <a:p>
            <a:fld id="{7CE96759-8FB3-4237-914B-7C72C84F4110}" type="slidenum">
              <a:rPr lang="en-US" smtClean="0"/>
              <a:t>‹#›</a:t>
            </a:fld>
            <a:endParaRPr lang="en-US"/>
          </a:p>
        </p:txBody>
      </p:sp>
    </p:spTree>
    <p:extLst>
      <p:ext uri="{BB962C8B-B14F-4D97-AF65-F5344CB8AC3E}">
        <p14:creationId xmlns:p14="http://schemas.microsoft.com/office/powerpoint/2010/main" val="2570350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003A91-BD52-42F0-AF57-8619F6D7FD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BC47E-05D1-4329-A6A4-A694327B0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8DAA2D-BD0B-4078-92A5-46D1E4673D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A2E98-D706-4D2C-8C20-4D309025404B}" type="datetimeFigureOut">
              <a:rPr lang="en-US" smtClean="0"/>
              <a:t>8/4/2023</a:t>
            </a:fld>
            <a:endParaRPr lang="en-US"/>
          </a:p>
        </p:txBody>
      </p:sp>
      <p:sp>
        <p:nvSpPr>
          <p:cNvPr id="5" name="Footer Placeholder 4">
            <a:extLst>
              <a:ext uri="{FF2B5EF4-FFF2-40B4-BE49-F238E27FC236}">
                <a16:creationId xmlns:a16="http://schemas.microsoft.com/office/drawing/2014/main" id="{68EF06DC-8156-40D5-889F-B7E94751EE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CB2BF5-6808-4082-92A1-E480DBC64A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96759-8FB3-4237-914B-7C72C84F4110}" type="slidenum">
              <a:rPr lang="en-US" smtClean="0"/>
              <a:t>‹#›</a:t>
            </a:fld>
            <a:endParaRPr lang="en-US"/>
          </a:p>
        </p:txBody>
      </p:sp>
    </p:spTree>
    <p:extLst>
      <p:ext uri="{BB962C8B-B14F-4D97-AF65-F5344CB8AC3E}">
        <p14:creationId xmlns:p14="http://schemas.microsoft.com/office/powerpoint/2010/main" val="679004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3">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F43E2CA-EC86-4B87-967D-E09C0E245584}"/>
              </a:ext>
            </a:extLst>
          </p:cNvPr>
          <p:cNvPicPr>
            <a:picLocks noChangeAspect="1"/>
          </p:cNvPicPr>
          <p:nvPr/>
        </p:nvPicPr>
        <p:blipFill rotWithShape="1">
          <a:blip r:embed="rId2">
            <a:extLst>
              <a:ext uri="{28A0092B-C50C-407E-A947-70E740481C1C}">
                <a14:useLocalDpi xmlns:a14="http://schemas.microsoft.com/office/drawing/2010/main" val="0"/>
              </a:ext>
            </a:extLst>
          </a:blip>
          <a:srcRect t="51244" b="2364"/>
          <a:stretch/>
        </p:blipFill>
        <p:spPr>
          <a:xfrm>
            <a:off x="323731" y="307731"/>
            <a:ext cx="11489439" cy="3997637"/>
          </a:xfrm>
          <a:prstGeom prst="rect">
            <a:avLst/>
          </a:prstGeom>
        </p:spPr>
      </p:pic>
      <p:sp>
        <p:nvSpPr>
          <p:cNvPr id="2" name="Title 1">
            <a:extLst>
              <a:ext uri="{FF2B5EF4-FFF2-40B4-BE49-F238E27FC236}">
                <a16:creationId xmlns:a16="http://schemas.microsoft.com/office/drawing/2014/main" id="{C7F68745-4AB7-4C60-812C-C4DCA3F396CF}"/>
              </a:ext>
            </a:extLst>
          </p:cNvPr>
          <p:cNvSpPr>
            <a:spLocks noGrp="1"/>
          </p:cNvSpPr>
          <p:nvPr>
            <p:ph type="ctrTitle"/>
          </p:nvPr>
        </p:nvSpPr>
        <p:spPr>
          <a:xfrm>
            <a:off x="527538" y="4756638"/>
            <a:ext cx="11139854" cy="930447"/>
          </a:xfrm>
        </p:spPr>
        <p:txBody>
          <a:bodyPr>
            <a:normAutofit fontScale="90000"/>
          </a:bodyPr>
          <a:lstStyle/>
          <a:p>
            <a:r>
              <a:rPr lang="en-US" sz="3600" b="1" spc="600" dirty="0">
                <a:solidFill>
                  <a:srgbClr val="FFFFFF"/>
                </a:solidFill>
                <a:latin typeface="Tempus Sans ITC" panose="04020404030D07020202" pitchFamily="82" charset="0"/>
                <a:cs typeface="Dubai" panose="020B0604020202020204" pitchFamily="34" charset="-78"/>
              </a:rPr>
              <a:t>SONS OF PROMISE</a:t>
            </a:r>
            <a:br>
              <a:rPr lang="en-US" sz="1800" b="1" spc="600" dirty="0">
                <a:solidFill>
                  <a:srgbClr val="FFFFFF"/>
                </a:solidFill>
                <a:latin typeface="Tempus Sans ITC" panose="04020404030D07020202" pitchFamily="82" charset="0"/>
                <a:cs typeface="Dubai" panose="020B0604020202020204" pitchFamily="34" charset="-78"/>
              </a:rPr>
            </a:br>
            <a:r>
              <a:rPr lang="en-US" sz="1800" b="1" spc="600" dirty="0">
                <a:solidFill>
                  <a:srgbClr val="FFFFFF"/>
                </a:solidFill>
                <a:latin typeface="Tempus Sans ITC" panose="04020404030D07020202" pitchFamily="82" charset="0"/>
                <a:cs typeface="Dubai" panose="020B0604020202020204" pitchFamily="34" charset="-78"/>
              </a:rPr>
              <a:t>LEARNING FROM THE JOURNEY OF ISAAC &amp; JACOB </a:t>
            </a:r>
            <a:br>
              <a:rPr lang="en-US" sz="1800" b="1" spc="600" dirty="0">
                <a:solidFill>
                  <a:srgbClr val="FFFFFF"/>
                </a:solidFill>
                <a:latin typeface="Tempus Sans ITC" panose="04020404030D07020202" pitchFamily="82" charset="0"/>
                <a:cs typeface="Dubai" panose="020B0604020202020204" pitchFamily="34" charset="-78"/>
              </a:rPr>
            </a:br>
            <a:r>
              <a:rPr lang="en-US" sz="1800" b="1" spc="600" dirty="0">
                <a:solidFill>
                  <a:srgbClr val="FFFFFF"/>
                </a:solidFill>
                <a:latin typeface="Tempus Sans ITC" panose="04020404030D07020202" pitchFamily="82" charset="0"/>
                <a:cs typeface="Dubai" panose="020B0604020202020204" pitchFamily="34" charset="-78"/>
              </a:rPr>
              <a:t>GENESIS 25-36</a:t>
            </a:r>
            <a:endParaRPr lang="en-US" sz="1800" b="1" spc="600" dirty="0">
              <a:solidFill>
                <a:srgbClr val="FFFFFF"/>
              </a:solidFill>
              <a:latin typeface="Tempus Sans ITC" panose="04020404030D07020202" pitchFamily="82" charset="0"/>
            </a:endParaRPr>
          </a:p>
        </p:txBody>
      </p:sp>
      <p:sp>
        <p:nvSpPr>
          <p:cNvPr id="3" name="Subtitle 2">
            <a:extLst>
              <a:ext uri="{FF2B5EF4-FFF2-40B4-BE49-F238E27FC236}">
                <a16:creationId xmlns:a16="http://schemas.microsoft.com/office/drawing/2014/main" id="{C7B07DC4-596B-422A-814F-2C9E6E6B9B64}"/>
              </a:ext>
            </a:extLst>
          </p:cNvPr>
          <p:cNvSpPr>
            <a:spLocks noGrp="1"/>
          </p:cNvSpPr>
          <p:nvPr>
            <p:ph type="subTitle" idx="1"/>
          </p:nvPr>
        </p:nvSpPr>
        <p:spPr>
          <a:xfrm>
            <a:off x="1339362" y="5815698"/>
            <a:ext cx="9144000" cy="420001"/>
          </a:xfrm>
        </p:spPr>
        <p:txBody>
          <a:bodyPr>
            <a:normAutofit/>
          </a:bodyPr>
          <a:lstStyle/>
          <a:p>
            <a:r>
              <a:rPr lang="en-US" sz="2000" b="1" spc="600" dirty="0">
                <a:solidFill>
                  <a:srgbClr val="F67150"/>
                </a:solidFill>
                <a:latin typeface="Tempus Sans ITC" panose="04020404030D07020202" pitchFamily="82" charset="0"/>
              </a:rPr>
              <a:t>Faith Bible Church | Farmington Hills</a:t>
            </a:r>
          </a:p>
        </p:txBody>
      </p:sp>
    </p:spTree>
    <p:extLst>
      <p:ext uri="{BB962C8B-B14F-4D97-AF65-F5344CB8AC3E}">
        <p14:creationId xmlns:p14="http://schemas.microsoft.com/office/powerpoint/2010/main" val="2966484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3">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F43E2CA-EC86-4B87-967D-E09C0E245584}"/>
              </a:ext>
            </a:extLst>
          </p:cNvPr>
          <p:cNvPicPr>
            <a:picLocks noChangeAspect="1"/>
          </p:cNvPicPr>
          <p:nvPr/>
        </p:nvPicPr>
        <p:blipFill rotWithShape="1">
          <a:blip r:embed="rId2">
            <a:extLst>
              <a:ext uri="{28A0092B-C50C-407E-A947-70E740481C1C}">
                <a14:useLocalDpi xmlns:a14="http://schemas.microsoft.com/office/drawing/2010/main" val="0"/>
              </a:ext>
            </a:extLst>
          </a:blip>
          <a:srcRect t="51244" b="2364"/>
          <a:stretch/>
        </p:blipFill>
        <p:spPr>
          <a:xfrm>
            <a:off x="323731" y="307731"/>
            <a:ext cx="11489439" cy="3997637"/>
          </a:xfrm>
          <a:prstGeom prst="rect">
            <a:avLst/>
          </a:prstGeom>
        </p:spPr>
      </p:pic>
      <p:sp>
        <p:nvSpPr>
          <p:cNvPr id="2" name="Title 1">
            <a:extLst>
              <a:ext uri="{FF2B5EF4-FFF2-40B4-BE49-F238E27FC236}">
                <a16:creationId xmlns:a16="http://schemas.microsoft.com/office/drawing/2014/main" id="{C7F68745-4AB7-4C60-812C-C4DCA3F396CF}"/>
              </a:ext>
            </a:extLst>
          </p:cNvPr>
          <p:cNvSpPr>
            <a:spLocks noGrp="1"/>
          </p:cNvSpPr>
          <p:nvPr>
            <p:ph type="ctrTitle"/>
          </p:nvPr>
        </p:nvSpPr>
        <p:spPr>
          <a:xfrm>
            <a:off x="498523" y="5902782"/>
            <a:ext cx="11139854" cy="410930"/>
          </a:xfrm>
        </p:spPr>
        <p:txBody>
          <a:bodyPr>
            <a:normAutofit fontScale="90000"/>
          </a:bodyPr>
          <a:lstStyle/>
          <a:p>
            <a:br>
              <a:rPr lang="en-US" sz="1800" b="1" spc="600" dirty="0">
                <a:solidFill>
                  <a:srgbClr val="FFFFFF"/>
                </a:solidFill>
                <a:latin typeface="Tempus Sans ITC" panose="04020404030D07020202" pitchFamily="82" charset="0"/>
                <a:cs typeface="Dubai" panose="020B0604020202020204" pitchFamily="34" charset="-78"/>
              </a:rPr>
            </a:br>
            <a:r>
              <a:rPr lang="en-US" sz="2700" b="1" spc="600" dirty="0">
                <a:solidFill>
                  <a:srgbClr val="FFFFFF"/>
                </a:solidFill>
                <a:latin typeface="Tempus Sans ITC" panose="04020404030D07020202" pitchFamily="82" charset="0"/>
                <a:cs typeface="Dubai" panose="020B0604020202020204" pitchFamily="34" charset="-78"/>
              </a:rPr>
              <a:t>GENESIS 33:1-20</a:t>
            </a:r>
            <a:endParaRPr lang="en-US" sz="1800" b="1" spc="600" dirty="0">
              <a:solidFill>
                <a:srgbClr val="FFFFFF"/>
              </a:solidFill>
              <a:latin typeface="Tempus Sans ITC" panose="04020404030D07020202" pitchFamily="82" charset="0"/>
            </a:endParaRPr>
          </a:p>
        </p:txBody>
      </p:sp>
      <p:sp>
        <p:nvSpPr>
          <p:cNvPr id="3" name="Subtitle 2">
            <a:extLst>
              <a:ext uri="{FF2B5EF4-FFF2-40B4-BE49-F238E27FC236}">
                <a16:creationId xmlns:a16="http://schemas.microsoft.com/office/drawing/2014/main" id="{C7B07DC4-596B-422A-814F-2C9E6E6B9B64}"/>
              </a:ext>
            </a:extLst>
          </p:cNvPr>
          <p:cNvSpPr>
            <a:spLocks noGrp="1"/>
          </p:cNvSpPr>
          <p:nvPr>
            <p:ph type="subTitle" idx="1"/>
          </p:nvPr>
        </p:nvSpPr>
        <p:spPr>
          <a:xfrm>
            <a:off x="498523" y="4871141"/>
            <a:ext cx="11139854" cy="703460"/>
          </a:xfrm>
        </p:spPr>
        <p:txBody>
          <a:bodyPr>
            <a:normAutofit/>
          </a:bodyPr>
          <a:lstStyle/>
          <a:p>
            <a:r>
              <a:rPr lang="en-US" sz="3400" b="1" spc="600" dirty="0">
                <a:solidFill>
                  <a:srgbClr val="F67150"/>
                </a:solidFill>
                <a:latin typeface="Tempus Sans ITC" panose="04020404030D07020202" pitchFamily="82" charset="0"/>
              </a:rPr>
              <a:t>“GETTING BACK OUR BROTHER’S LOVE”</a:t>
            </a:r>
            <a:endParaRPr lang="en-US" sz="2000" b="1" spc="600" dirty="0">
              <a:solidFill>
                <a:srgbClr val="F67150"/>
              </a:solidFill>
              <a:latin typeface="Tempus Sans ITC" panose="04020404030D07020202" pitchFamily="82" charset="0"/>
            </a:endParaRPr>
          </a:p>
        </p:txBody>
      </p:sp>
    </p:spTree>
    <p:extLst>
      <p:ext uri="{BB962C8B-B14F-4D97-AF65-F5344CB8AC3E}">
        <p14:creationId xmlns:p14="http://schemas.microsoft.com/office/powerpoint/2010/main" val="384511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2C6334C2-F73F-4B3B-A626-DD5F69DF6E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water, outdoor, sky&#10;&#10;Description generated with very high confidence">
            <a:extLst>
              <a:ext uri="{FF2B5EF4-FFF2-40B4-BE49-F238E27FC236}">
                <a16:creationId xmlns:a16="http://schemas.microsoft.com/office/drawing/2014/main" id="{4F43E2CA-EC86-4B87-967D-E09C0E245584}"/>
              </a:ext>
            </a:extLst>
          </p:cNvPr>
          <p:cNvPicPr>
            <a:picLocks noChangeAspect="1"/>
          </p:cNvPicPr>
          <p:nvPr/>
        </p:nvPicPr>
        <p:blipFill rotWithShape="1">
          <a:blip r:embed="rId2">
            <a:extLst>
              <a:ext uri="{28A0092B-C50C-407E-A947-70E740481C1C}">
                <a14:useLocalDpi xmlns:a14="http://schemas.microsoft.com/office/drawing/2010/main" val="0"/>
              </a:ext>
            </a:extLst>
          </a:blip>
          <a:srcRect l="19604" r="17183"/>
          <a:stretch/>
        </p:blipFill>
        <p:spPr>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2" name="Title 1">
            <a:extLst>
              <a:ext uri="{FF2B5EF4-FFF2-40B4-BE49-F238E27FC236}">
                <a16:creationId xmlns:a16="http://schemas.microsoft.com/office/drawing/2014/main" id="{C7F68745-4AB7-4C60-812C-C4DCA3F396CF}"/>
              </a:ext>
            </a:extLst>
          </p:cNvPr>
          <p:cNvSpPr>
            <a:spLocks noGrp="1"/>
          </p:cNvSpPr>
          <p:nvPr>
            <p:ph type="ctrTitle"/>
          </p:nvPr>
        </p:nvSpPr>
        <p:spPr>
          <a:xfrm>
            <a:off x="5735281" y="1572247"/>
            <a:ext cx="6079348" cy="3066143"/>
          </a:xfrm>
        </p:spPr>
        <p:txBody>
          <a:bodyPr anchor="t">
            <a:noAutofit/>
          </a:bodyPr>
          <a:lstStyle/>
          <a:p>
            <a:r>
              <a:rPr lang="en-US" sz="3600" b="1" spc="600" dirty="0">
                <a:solidFill>
                  <a:schemeClr val="accent4"/>
                </a:solidFill>
                <a:latin typeface="Tempus Sans ITC" panose="04020404030D07020202" pitchFamily="82" charset="0"/>
                <a:cs typeface="Dubai" panose="020B0604020202020204" pitchFamily="34" charset="-78"/>
              </a:rPr>
              <a:t>THE LORD IS SOVEREIGNLY WORKING HIS GRACIOUS WORK </a:t>
            </a:r>
            <a:br>
              <a:rPr lang="en-US" sz="3600" b="1" spc="600" dirty="0">
                <a:solidFill>
                  <a:schemeClr val="accent4"/>
                </a:solidFill>
                <a:latin typeface="Tempus Sans ITC" panose="04020404030D07020202" pitchFamily="82" charset="0"/>
                <a:cs typeface="Dubai" panose="020B0604020202020204" pitchFamily="34" charset="-78"/>
              </a:rPr>
            </a:br>
            <a:r>
              <a:rPr lang="en-US" sz="3600" b="1" spc="600" dirty="0">
                <a:solidFill>
                  <a:schemeClr val="accent4"/>
                </a:solidFill>
                <a:latin typeface="Tempus Sans ITC" panose="04020404030D07020202" pitchFamily="82" charset="0"/>
                <a:cs typeface="Dubai" panose="020B0604020202020204" pitchFamily="34" charset="-78"/>
              </a:rPr>
              <a:t>TO BRING ABOUT HIS PROMISED BLESSING! </a:t>
            </a:r>
            <a:endParaRPr lang="en-US" sz="4400" b="1" spc="600" dirty="0">
              <a:latin typeface="Tempus Sans ITC" panose="04020404030D07020202" pitchFamily="82" charset="0"/>
            </a:endParaRPr>
          </a:p>
        </p:txBody>
      </p:sp>
    </p:spTree>
    <p:extLst>
      <p:ext uri="{BB962C8B-B14F-4D97-AF65-F5344CB8AC3E}">
        <p14:creationId xmlns:p14="http://schemas.microsoft.com/office/powerpoint/2010/main" val="393333129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2C6334C2-F73F-4B3B-A626-DD5F69DF6E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water, outdoor, sky&#10;&#10;Description generated with very high confidence">
            <a:extLst>
              <a:ext uri="{FF2B5EF4-FFF2-40B4-BE49-F238E27FC236}">
                <a16:creationId xmlns:a16="http://schemas.microsoft.com/office/drawing/2014/main" id="{4F43E2CA-EC86-4B87-967D-E09C0E245584}"/>
              </a:ext>
            </a:extLst>
          </p:cNvPr>
          <p:cNvPicPr>
            <a:picLocks noChangeAspect="1"/>
          </p:cNvPicPr>
          <p:nvPr/>
        </p:nvPicPr>
        <p:blipFill rotWithShape="1">
          <a:blip r:embed="rId2">
            <a:extLst>
              <a:ext uri="{28A0092B-C50C-407E-A947-70E740481C1C}">
                <a14:useLocalDpi xmlns:a14="http://schemas.microsoft.com/office/drawing/2010/main" val="0"/>
              </a:ext>
            </a:extLst>
          </a:blip>
          <a:srcRect l="19604" r="17183"/>
          <a:stretch/>
        </p:blipFill>
        <p:spPr>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2" name="Title 1">
            <a:extLst>
              <a:ext uri="{FF2B5EF4-FFF2-40B4-BE49-F238E27FC236}">
                <a16:creationId xmlns:a16="http://schemas.microsoft.com/office/drawing/2014/main" id="{C7F68745-4AB7-4C60-812C-C4DCA3F396CF}"/>
              </a:ext>
            </a:extLst>
          </p:cNvPr>
          <p:cNvSpPr>
            <a:spLocks noGrp="1"/>
          </p:cNvSpPr>
          <p:nvPr>
            <p:ph type="ctrTitle"/>
          </p:nvPr>
        </p:nvSpPr>
        <p:spPr>
          <a:xfrm>
            <a:off x="5617029" y="2308669"/>
            <a:ext cx="6284685" cy="1757196"/>
          </a:xfrm>
        </p:spPr>
        <p:txBody>
          <a:bodyPr anchor="t">
            <a:normAutofit/>
          </a:bodyPr>
          <a:lstStyle/>
          <a:p>
            <a:r>
              <a:rPr lang="en-US" sz="3600" b="1" spc="600" dirty="0">
                <a:latin typeface="Tempus Sans ITC" panose="04020404030D07020202" pitchFamily="82" charset="0"/>
                <a:cs typeface="Dubai" panose="020B0604020202020204" pitchFamily="34" charset="-78"/>
              </a:rPr>
              <a:t>1. THE GOD OF GLORY WORKS SURPRISE RECONCILIATION! </a:t>
            </a:r>
            <a:endParaRPr lang="en-US" sz="4000" b="1" spc="600" dirty="0">
              <a:latin typeface="Tempus Sans ITC" panose="04020404030D07020202" pitchFamily="82" charset="0"/>
            </a:endParaRPr>
          </a:p>
        </p:txBody>
      </p:sp>
      <p:sp>
        <p:nvSpPr>
          <p:cNvPr id="5" name="Title 1">
            <a:extLst>
              <a:ext uri="{FF2B5EF4-FFF2-40B4-BE49-F238E27FC236}">
                <a16:creationId xmlns:a16="http://schemas.microsoft.com/office/drawing/2014/main" id="{4CF31558-51F3-509A-1DC2-BE2120B0C11B}"/>
              </a:ext>
            </a:extLst>
          </p:cNvPr>
          <p:cNvSpPr txBox="1">
            <a:spLocks/>
          </p:cNvSpPr>
          <p:nvPr/>
        </p:nvSpPr>
        <p:spPr>
          <a:xfrm>
            <a:off x="5750843" y="3809999"/>
            <a:ext cx="5708075" cy="256453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800" b="1" spc="600" dirty="0">
                <a:latin typeface="Tempus Sans ITC" panose="04020404030D07020202" pitchFamily="82" charset="0"/>
                <a:cs typeface="Dubai" panose="020B0604020202020204" pitchFamily="34" charset="-78"/>
              </a:rPr>
            </a:br>
            <a:endParaRPr lang="en-US" sz="4800" b="1" spc="600" dirty="0">
              <a:latin typeface="Tempus Sans ITC" panose="04020404030D07020202" pitchFamily="82" charset="0"/>
            </a:endParaRPr>
          </a:p>
        </p:txBody>
      </p:sp>
    </p:spTree>
    <p:extLst>
      <p:ext uri="{BB962C8B-B14F-4D97-AF65-F5344CB8AC3E}">
        <p14:creationId xmlns:p14="http://schemas.microsoft.com/office/powerpoint/2010/main" val="346609848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2C6334C2-F73F-4B3B-A626-DD5F69DF6E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water, outdoor, sky&#10;&#10;Description generated with very high confidence">
            <a:extLst>
              <a:ext uri="{FF2B5EF4-FFF2-40B4-BE49-F238E27FC236}">
                <a16:creationId xmlns:a16="http://schemas.microsoft.com/office/drawing/2014/main" id="{4F43E2CA-EC86-4B87-967D-E09C0E245584}"/>
              </a:ext>
            </a:extLst>
          </p:cNvPr>
          <p:cNvPicPr>
            <a:picLocks noChangeAspect="1"/>
          </p:cNvPicPr>
          <p:nvPr/>
        </p:nvPicPr>
        <p:blipFill rotWithShape="1">
          <a:blip r:embed="rId2">
            <a:extLst>
              <a:ext uri="{28A0092B-C50C-407E-A947-70E740481C1C}">
                <a14:useLocalDpi xmlns:a14="http://schemas.microsoft.com/office/drawing/2010/main" val="0"/>
              </a:ext>
            </a:extLst>
          </a:blip>
          <a:srcRect l="19604" r="17183"/>
          <a:stretch/>
        </p:blipFill>
        <p:spPr>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2" name="Title 1">
            <a:extLst>
              <a:ext uri="{FF2B5EF4-FFF2-40B4-BE49-F238E27FC236}">
                <a16:creationId xmlns:a16="http://schemas.microsoft.com/office/drawing/2014/main" id="{C7F68745-4AB7-4C60-812C-C4DCA3F396CF}"/>
              </a:ext>
            </a:extLst>
          </p:cNvPr>
          <p:cNvSpPr>
            <a:spLocks noGrp="1"/>
          </p:cNvSpPr>
          <p:nvPr>
            <p:ph type="ctrTitle"/>
          </p:nvPr>
        </p:nvSpPr>
        <p:spPr>
          <a:xfrm>
            <a:off x="5617030" y="2366316"/>
            <a:ext cx="6342742" cy="1641902"/>
          </a:xfrm>
        </p:spPr>
        <p:txBody>
          <a:bodyPr anchor="t">
            <a:normAutofit/>
          </a:bodyPr>
          <a:lstStyle/>
          <a:p>
            <a:r>
              <a:rPr lang="en-US" sz="3600" b="1" spc="600" dirty="0">
                <a:latin typeface="Tempus Sans ITC" panose="04020404030D07020202" pitchFamily="82" charset="0"/>
                <a:cs typeface="Dubai" panose="020B0604020202020204" pitchFamily="34" charset="-78"/>
              </a:rPr>
              <a:t>2. THE GOD OF GLORY DEMANDS </a:t>
            </a:r>
            <a:br>
              <a:rPr lang="en-US" sz="3600" b="1" spc="600" dirty="0">
                <a:latin typeface="Tempus Sans ITC" panose="04020404030D07020202" pitchFamily="82" charset="0"/>
                <a:cs typeface="Dubai" panose="020B0604020202020204" pitchFamily="34" charset="-78"/>
              </a:rPr>
            </a:br>
            <a:r>
              <a:rPr lang="en-US" sz="3600" b="1" spc="600" dirty="0">
                <a:latin typeface="Tempus Sans ITC" panose="04020404030D07020202" pitchFamily="82" charset="0"/>
                <a:cs typeface="Dubai" panose="020B0604020202020204" pitchFamily="34" charset="-78"/>
              </a:rPr>
              <a:t>OBEDIENT FOCUS!</a:t>
            </a:r>
            <a:endParaRPr lang="en-US" sz="4000" b="1" spc="600" dirty="0">
              <a:latin typeface="Tempus Sans ITC" panose="04020404030D07020202" pitchFamily="82" charset="0"/>
            </a:endParaRPr>
          </a:p>
        </p:txBody>
      </p:sp>
      <p:sp>
        <p:nvSpPr>
          <p:cNvPr id="5" name="Title 1">
            <a:extLst>
              <a:ext uri="{FF2B5EF4-FFF2-40B4-BE49-F238E27FC236}">
                <a16:creationId xmlns:a16="http://schemas.microsoft.com/office/drawing/2014/main" id="{4CF31558-51F3-509A-1DC2-BE2120B0C11B}"/>
              </a:ext>
            </a:extLst>
          </p:cNvPr>
          <p:cNvSpPr txBox="1">
            <a:spLocks/>
          </p:cNvSpPr>
          <p:nvPr/>
        </p:nvSpPr>
        <p:spPr>
          <a:xfrm>
            <a:off x="5750843" y="3809999"/>
            <a:ext cx="5708075" cy="256453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800" b="1" spc="600" dirty="0">
                <a:latin typeface="Tempus Sans ITC" panose="04020404030D07020202" pitchFamily="82" charset="0"/>
                <a:cs typeface="Dubai" panose="020B0604020202020204" pitchFamily="34" charset="-78"/>
              </a:rPr>
            </a:br>
            <a:endParaRPr lang="en-US" sz="4800" b="1" spc="600" dirty="0">
              <a:latin typeface="Tempus Sans ITC" panose="04020404030D07020202" pitchFamily="82" charset="0"/>
            </a:endParaRPr>
          </a:p>
        </p:txBody>
      </p:sp>
    </p:spTree>
    <p:extLst>
      <p:ext uri="{BB962C8B-B14F-4D97-AF65-F5344CB8AC3E}">
        <p14:creationId xmlns:p14="http://schemas.microsoft.com/office/powerpoint/2010/main" val="183532816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811C1B-7A49-A92B-B3B1-88FE9FC257D5}"/>
              </a:ext>
            </a:extLst>
          </p:cNvPr>
          <p:cNvSpPr>
            <a:spLocks noGrp="1"/>
          </p:cNvSpPr>
          <p:nvPr>
            <p:ph type="title"/>
          </p:nvPr>
        </p:nvSpPr>
        <p:spPr>
          <a:xfrm>
            <a:off x="457201" y="412454"/>
            <a:ext cx="2381250" cy="2101850"/>
          </a:xfrm>
        </p:spPr>
        <p:txBody>
          <a:bodyPr>
            <a:normAutofit/>
          </a:bodyPr>
          <a:lstStyle/>
          <a:p>
            <a:r>
              <a:rPr lang="en-US" sz="2800" dirty="0"/>
              <a:t>JABBOK RIVER</a:t>
            </a:r>
          </a:p>
        </p:txBody>
      </p:sp>
      <p:sp>
        <p:nvSpPr>
          <p:cNvPr id="23" name="Rectangle 2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FB4F0F17-4BC9-F0F1-F023-9F2ADB6CD98A}"/>
              </a:ext>
            </a:extLst>
          </p:cNvPr>
          <p:cNvPicPr>
            <a:picLocks noGrp="1" noChangeAspect="1"/>
          </p:cNvPicPr>
          <p:nvPr>
            <p:ph idx="1"/>
          </p:nvPr>
        </p:nvPicPr>
        <p:blipFill>
          <a:blip r:embed="rId2"/>
          <a:stretch>
            <a:fillRect/>
          </a:stretch>
        </p:blipFill>
        <p:spPr>
          <a:xfrm>
            <a:off x="3701528" y="206376"/>
            <a:ext cx="2026693" cy="2546879"/>
          </a:xfrm>
          <a:prstGeom prst="rect">
            <a:avLst/>
          </a:prstGeom>
        </p:spPr>
      </p:pic>
      <p:pic>
        <p:nvPicPr>
          <p:cNvPr id="5" name="Picture 4">
            <a:extLst>
              <a:ext uri="{FF2B5EF4-FFF2-40B4-BE49-F238E27FC236}">
                <a16:creationId xmlns:a16="http://schemas.microsoft.com/office/drawing/2014/main" id="{20FEABF3-4337-0945-6C9A-BF3E8A653E05}"/>
              </a:ext>
            </a:extLst>
          </p:cNvPr>
          <p:cNvPicPr>
            <a:picLocks noChangeAspect="1"/>
          </p:cNvPicPr>
          <p:nvPr/>
        </p:nvPicPr>
        <p:blipFill rotWithShape="1">
          <a:blip r:embed="rId3"/>
          <a:srcRect t="9397" b="9397"/>
          <a:stretch/>
        </p:blipFill>
        <p:spPr>
          <a:xfrm>
            <a:off x="20" y="2959630"/>
            <a:ext cx="6400781" cy="3898370"/>
          </a:xfrm>
          <a:prstGeom prst="rect">
            <a:avLst/>
          </a:prstGeom>
        </p:spPr>
      </p:pic>
      <p:pic>
        <p:nvPicPr>
          <p:cNvPr id="4" name="Content Placeholder 3">
            <a:extLst>
              <a:ext uri="{FF2B5EF4-FFF2-40B4-BE49-F238E27FC236}">
                <a16:creationId xmlns:a16="http://schemas.microsoft.com/office/drawing/2014/main" id="{FBB65A83-2CF4-E5B1-CC41-353EC3366EA7}"/>
              </a:ext>
            </a:extLst>
          </p:cNvPr>
          <p:cNvPicPr>
            <a:picLocks noChangeAspect="1"/>
          </p:cNvPicPr>
          <p:nvPr/>
        </p:nvPicPr>
        <p:blipFill rotWithShape="1">
          <a:blip r:embed="rId4"/>
          <a:srcRect t="14571" r="-1" b="4000"/>
          <a:stretch/>
        </p:blipFill>
        <p:spPr>
          <a:xfrm>
            <a:off x="6591299" y="1"/>
            <a:ext cx="5600701" cy="6857999"/>
          </a:xfrm>
          <a:prstGeom prst="rect">
            <a:avLst/>
          </a:prstGeom>
        </p:spPr>
      </p:pic>
    </p:spTree>
    <p:extLst>
      <p:ext uri="{BB962C8B-B14F-4D97-AF65-F5344CB8AC3E}">
        <p14:creationId xmlns:p14="http://schemas.microsoft.com/office/powerpoint/2010/main" val="3543651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2C6334C2-F73F-4B3B-A626-DD5F69DF6E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water, outdoor, sky&#10;&#10;Description generated with very high confidence">
            <a:extLst>
              <a:ext uri="{FF2B5EF4-FFF2-40B4-BE49-F238E27FC236}">
                <a16:creationId xmlns:a16="http://schemas.microsoft.com/office/drawing/2014/main" id="{4F43E2CA-EC86-4B87-967D-E09C0E245584}"/>
              </a:ext>
            </a:extLst>
          </p:cNvPr>
          <p:cNvPicPr>
            <a:picLocks noChangeAspect="1"/>
          </p:cNvPicPr>
          <p:nvPr/>
        </p:nvPicPr>
        <p:blipFill rotWithShape="1">
          <a:blip r:embed="rId2">
            <a:extLst>
              <a:ext uri="{28A0092B-C50C-407E-A947-70E740481C1C}">
                <a14:useLocalDpi xmlns:a14="http://schemas.microsoft.com/office/drawing/2010/main" val="0"/>
              </a:ext>
            </a:extLst>
          </a:blip>
          <a:srcRect l="19604" r="17183"/>
          <a:stretch/>
        </p:blipFill>
        <p:spPr>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2" name="Title 1">
            <a:extLst>
              <a:ext uri="{FF2B5EF4-FFF2-40B4-BE49-F238E27FC236}">
                <a16:creationId xmlns:a16="http://schemas.microsoft.com/office/drawing/2014/main" id="{C7F68745-4AB7-4C60-812C-C4DCA3F396CF}"/>
              </a:ext>
            </a:extLst>
          </p:cNvPr>
          <p:cNvSpPr>
            <a:spLocks noGrp="1"/>
          </p:cNvSpPr>
          <p:nvPr>
            <p:ph type="ctrTitle"/>
          </p:nvPr>
        </p:nvSpPr>
        <p:spPr>
          <a:xfrm>
            <a:off x="5602515" y="1341678"/>
            <a:ext cx="6241142" cy="4174643"/>
          </a:xfrm>
        </p:spPr>
        <p:txBody>
          <a:bodyPr anchor="t">
            <a:normAutofit fontScale="90000"/>
          </a:bodyPr>
          <a:lstStyle/>
          <a:p>
            <a:r>
              <a:rPr lang="en-US" sz="3600" b="1" spc="600" dirty="0">
                <a:solidFill>
                  <a:srgbClr val="FFFF00"/>
                </a:solidFill>
                <a:latin typeface="Tempus Sans ITC" panose="04020404030D07020202" pitchFamily="82" charset="0"/>
                <a:cs typeface="Dubai" panose="020B0604020202020204" pitchFamily="34" charset="-78"/>
              </a:rPr>
              <a:t>GOD’S GLORY DEMANDS OBEDIENT FOCUS – </a:t>
            </a:r>
            <a:br>
              <a:rPr lang="en-US" sz="3600" b="1" spc="600" dirty="0">
                <a:solidFill>
                  <a:srgbClr val="FFFF00"/>
                </a:solidFill>
                <a:latin typeface="Tempus Sans ITC" panose="04020404030D07020202" pitchFamily="82" charset="0"/>
                <a:cs typeface="Dubai" panose="020B0604020202020204" pitchFamily="34" charset="-78"/>
              </a:rPr>
            </a:br>
            <a:r>
              <a:rPr lang="en-US" sz="3600" b="1" spc="600" dirty="0">
                <a:solidFill>
                  <a:srgbClr val="FFFF00"/>
                </a:solidFill>
                <a:latin typeface="Tempus Sans ITC" panose="04020404030D07020202" pitchFamily="82" charset="0"/>
                <a:cs typeface="Dubai" panose="020B0604020202020204" pitchFamily="34" charset="-78"/>
              </a:rPr>
              <a:t>BY EVERYBODY!</a:t>
            </a:r>
            <a:br>
              <a:rPr lang="en-US" sz="3600" b="1" spc="600" dirty="0">
                <a:solidFill>
                  <a:srgbClr val="FFFF00"/>
                </a:solidFill>
                <a:latin typeface="Tempus Sans ITC" panose="04020404030D07020202" pitchFamily="82" charset="0"/>
                <a:cs typeface="Dubai" panose="020B0604020202020204" pitchFamily="34" charset="-78"/>
              </a:rPr>
            </a:br>
            <a:br>
              <a:rPr lang="en-US" sz="3600" b="1" spc="600" dirty="0">
                <a:latin typeface="Tempus Sans ITC" panose="04020404030D07020202" pitchFamily="82" charset="0"/>
                <a:cs typeface="Dubai" panose="020B0604020202020204" pitchFamily="34" charset="-78"/>
              </a:rPr>
            </a:br>
            <a:r>
              <a:rPr lang="en-US" sz="3600" b="1" spc="600" dirty="0">
                <a:latin typeface="Tempus Sans ITC" panose="04020404030D07020202" pitchFamily="82" charset="0"/>
                <a:cs typeface="Dubai" panose="020B0604020202020204" pitchFamily="34" charset="-78"/>
              </a:rPr>
              <a:t>BUT WHEN WE LOSE THAT FOCUS –</a:t>
            </a:r>
            <a:br>
              <a:rPr lang="en-US" sz="3600" b="1" spc="600" dirty="0">
                <a:latin typeface="Tempus Sans ITC" panose="04020404030D07020202" pitchFamily="82" charset="0"/>
                <a:cs typeface="Dubai" panose="020B0604020202020204" pitchFamily="34" charset="-78"/>
              </a:rPr>
            </a:br>
            <a:r>
              <a:rPr lang="en-US" sz="3600" b="1" spc="600" dirty="0">
                <a:latin typeface="Tempus Sans ITC" panose="04020404030D07020202" pitchFamily="82" charset="0"/>
                <a:cs typeface="Dubai" panose="020B0604020202020204" pitchFamily="34" charset="-78"/>
              </a:rPr>
              <a:t>WE WILL RATIONALIZE SPIRITUAL COMPROMISE!</a:t>
            </a:r>
            <a:br>
              <a:rPr lang="en-US" sz="4400" b="1" spc="600" dirty="0">
                <a:latin typeface="Tempus Sans ITC" panose="04020404030D07020202" pitchFamily="82" charset="0"/>
                <a:cs typeface="Dubai" panose="020B0604020202020204" pitchFamily="34" charset="-78"/>
              </a:rPr>
            </a:br>
            <a:endParaRPr lang="en-US" sz="4400" b="1" spc="600" dirty="0">
              <a:latin typeface="Tempus Sans ITC" panose="04020404030D07020202" pitchFamily="82" charset="0"/>
              <a:cs typeface="Dubai" panose="020B0604020202020204" pitchFamily="34" charset="-78"/>
            </a:endParaRPr>
          </a:p>
        </p:txBody>
      </p:sp>
      <p:sp>
        <p:nvSpPr>
          <p:cNvPr id="5" name="Title 1">
            <a:extLst>
              <a:ext uri="{FF2B5EF4-FFF2-40B4-BE49-F238E27FC236}">
                <a16:creationId xmlns:a16="http://schemas.microsoft.com/office/drawing/2014/main" id="{4CF31558-51F3-509A-1DC2-BE2120B0C11B}"/>
              </a:ext>
            </a:extLst>
          </p:cNvPr>
          <p:cNvSpPr txBox="1">
            <a:spLocks/>
          </p:cNvSpPr>
          <p:nvPr/>
        </p:nvSpPr>
        <p:spPr>
          <a:xfrm>
            <a:off x="5750843" y="3809999"/>
            <a:ext cx="5708075" cy="256453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800" b="1" spc="600" dirty="0">
                <a:latin typeface="Tempus Sans ITC" panose="04020404030D07020202" pitchFamily="82" charset="0"/>
                <a:cs typeface="Dubai" panose="020B0604020202020204" pitchFamily="34" charset="-78"/>
              </a:rPr>
            </a:br>
            <a:endParaRPr lang="en-US" sz="4800" b="1" spc="600" dirty="0">
              <a:latin typeface="Tempus Sans ITC" panose="04020404030D07020202" pitchFamily="82" charset="0"/>
            </a:endParaRPr>
          </a:p>
        </p:txBody>
      </p:sp>
    </p:spTree>
    <p:extLst>
      <p:ext uri="{BB962C8B-B14F-4D97-AF65-F5344CB8AC3E}">
        <p14:creationId xmlns:p14="http://schemas.microsoft.com/office/powerpoint/2010/main" val="180519966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2C6334C2-F73F-4B3B-A626-DD5F69DF6E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water, outdoor, sky&#10;&#10;Description generated with very high confidence">
            <a:extLst>
              <a:ext uri="{FF2B5EF4-FFF2-40B4-BE49-F238E27FC236}">
                <a16:creationId xmlns:a16="http://schemas.microsoft.com/office/drawing/2014/main" id="{4F43E2CA-EC86-4B87-967D-E09C0E245584}"/>
              </a:ext>
            </a:extLst>
          </p:cNvPr>
          <p:cNvPicPr>
            <a:picLocks noChangeAspect="1"/>
          </p:cNvPicPr>
          <p:nvPr/>
        </p:nvPicPr>
        <p:blipFill rotWithShape="1">
          <a:blip r:embed="rId2">
            <a:extLst>
              <a:ext uri="{28A0092B-C50C-407E-A947-70E740481C1C}">
                <a14:useLocalDpi xmlns:a14="http://schemas.microsoft.com/office/drawing/2010/main" val="0"/>
              </a:ext>
            </a:extLst>
          </a:blip>
          <a:srcRect l="19604" r="17183"/>
          <a:stretch/>
        </p:blipFill>
        <p:spPr>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2" name="Title 1">
            <a:extLst>
              <a:ext uri="{FF2B5EF4-FFF2-40B4-BE49-F238E27FC236}">
                <a16:creationId xmlns:a16="http://schemas.microsoft.com/office/drawing/2014/main" id="{C7F68745-4AB7-4C60-812C-C4DCA3F396CF}"/>
              </a:ext>
            </a:extLst>
          </p:cNvPr>
          <p:cNvSpPr>
            <a:spLocks noGrp="1"/>
          </p:cNvSpPr>
          <p:nvPr>
            <p:ph type="ctrTitle"/>
          </p:nvPr>
        </p:nvSpPr>
        <p:spPr>
          <a:xfrm>
            <a:off x="5617029" y="2143606"/>
            <a:ext cx="6241142" cy="2087322"/>
          </a:xfrm>
        </p:spPr>
        <p:txBody>
          <a:bodyPr anchor="t">
            <a:normAutofit/>
          </a:bodyPr>
          <a:lstStyle/>
          <a:p>
            <a:r>
              <a:rPr lang="en-US" sz="4400" b="1" spc="600" dirty="0">
                <a:latin typeface="Tempus Sans ITC" panose="04020404030D07020202" pitchFamily="82" charset="0"/>
                <a:cs typeface="Dubai" panose="020B0604020202020204" pitchFamily="34" charset="-78"/>
              </a:rPr>
              <a:t>LET’S GET BACK TO OUR BROTHER’S LOVE!</a:t>
            </a:r>
          </a:p>
        </p:txBody>
      </p:sp>
      <p:sp>
        <p:nvSpPr>
          <p:cNvPr id="5" name="Title 1">
            <a:extLst>
              <a:ext uri="{FF2B5EF4-FFF2-40B4-BE49-F238E27FC236}">
                <a16:creationId xmlns:a16="http://schemas.microsoft.com/office/drawing/2014/main" id="{4CF31558-51F3-509A-1DC2-BE2120B0C11B}"/>
              </a:ext>
            </a:extLst>
          </p:cNvPr>
          <p:cNvSpPr txBox="1">
            <a:spLocks/>
          </p:cNvSpPr>
          <p:nvPr/>
        </p:nvSpPr>
        <p:spPr>
          <a:xfrm>
            <a:off x="5750843" y="3809999"/>
            <a:ext cx="5708075" cy="256453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800" b="1" spc="600" dirty="0">
                <a:latin typeface="Tempus Sans ITC" panose="04020404030D07020202" pitchFamily="82" charset="0"/>
                <a:cs typeface="Dubai" panose="020B0604020202020204" pitchFamily="34" charset="-78"/>
              </a:rPr>
            </a:br>
            <a:endParaRPr lang="en-US" sz="4800" b="1" spc="600" dirty="0">
              <a:latin typeface="Tempus Sans ITC" panose="04020404030D07020202" pitchFamily="82" charset="0"/>
            </a:endParaRPr>
          </a:p>
        </p:txBody>
      </p:sp>
    </p:spTree>
    <p:extLst>
      <p:ext uri="{BB962C8B-B14F-4D97-AF65-F5344CB8AC3E}">
        <p14:creationId xmlns:p14="http://schemas.microsoft.com/office/powerpoint/2010/main" val="9561456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2C6334C2-F73F-4B3B-A626-DD5F69DF6E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water, outdoor, sky&#10;&#10;Description generated with very high confidence">
            <a:extLst>
              <a:ext uri="{FF2B5EF4-FFF2-40B4-BE49-F238E27FC236}">
                <a16:creationId xmlns:a16="http://schemas.microsoft.com/office/drawing/2014/main" id="{4F43E2CA-EC86-4B87-967D-E09C0E245584}"/>
              </a:ext>
            </a:extLst>
          </p:cNvPr>
          <p:cNvPicPr>
            <a:picLocks noChangeAspect="1"/>
          </p:cNvPicPr>
          <p:nvPr/>
        </p:nvPicPr>
        <p:blipFill rotWithShape="1">
          <a:blip r:embed="rId2">
            <a:extLst>
              <a:ext uri="{28A0092B-C50C-407E-A947-70E740481C1C}">
                <a14:useLocalDpi xmlns:a14="http://schemas.microsoft.com/office/drawing/2010/main" val="0"/>
              </a:ext>
            </a:extLst>
          </a:blip>
          <a:srcRect l="19604" r="17183"/>
          <a:stretch/>
        </p:blipFill>
        <p:spPr>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2" name="Title 1">
            <a:extLst>
              <a:ext uri="{FF2B5EF4-FFF2-40B4-BE49-F238E27FC236}">
                <a16:creationId xmlns:a16="http://schemas.microsoft.com/office/drawing/2014/main" id="{C7F68745-4AB7-4C60-812C-C4DCA3F396CF}"/>
              </a:ext>
            </a:extLst>
          </p:cNvPr>
          <p:cNvSpPr>
            <a:spLocks noGrp="1"/>
          </p:cNvSpPr>
          <p:nvPr>
            <p:ph type="ctrTitle"/>
          </p:nvPr>
        </p:nvSpPr>
        <p:spPr>
          <a:xfrm>
            <a:off x="5750843" y="613229"/>
            <a:ext cx="6069050" cy="5631542"/>
          </a:xfrm>
        </p:spPr>
        <p:txBody>
          <a:bodyPr anchor="t">
            <a:normAutofit/>
          </a:bodyPr>
          <a:lstStyle/>
          <a:p>
            <a:r>
              <a:rPr lang="en-US" sz="2700" b="1" spc="600" dirty="0">
                <a:solidFill>
                  <a:schemeClr val="accent4"/>
                </a:solidFill>
                <a:latin typeface="Tempus Sans ITC" panose="04020404030D07020202" pitchFamily="82" charset="0"/>
                <a:cs typeface="Dubai" panose="020B0604020202020204" pitchFamily="34" charset="-78"/>
              </a:rPr>
              <a:t>For God, who said, </a:t>
            </a:r>
            <a:br>
              <a:rPr lang="en-US" sz="2700" b="1" spc="600" dirty="0">
                <a:solidFill>
                  <a:schemeClr val="accent4"/>
                </a:solidFill>
                <a:latin typeface="Tempus Sans ITC" panose="04020404030D07020202" pitchFamily="82" charset="0"/>
                <a:cs typeface="Dubai" panose="020B0604020202020204" pitchFamily="34" charset="-78"/>
              </a:rPr>
            </a:br>
            <a:r>
              <a:rPr lang="en-US" sz="2700" b="1" spc="600" dirty="0">
                <a:solidFill>
                  <a:schemeClr val="accent4"/>
                </a:solidFill>
                <a:latin typeface="Tempus Sans ITC" panose="04020404030D07020202" pitchFamily="82" charset="0"/>
                <a:cs typeface="Dubai" panose="020B0604020202020204" pitchFamily="34" charset="-78"/>
              </a:rPr>
              <a:t>“Let light shine out of darkness,” has shone in our hearts to give the light of the knowledge of the glory of God in the face of Jesus Christ. </a:t>
            </a:r>
            <a:br>
              <a:rPr lang="en-US" sz="2700" b="1" spc="600" dirty="0">
                <a:solidFill>
                  <a:schemeClr val="accent4"/>
                </a:solidFill>
                <a:latin typeface="Tempus Sans ITC" panose="04020404030D07020202" pitchFamily="82" charset="0"/>
                <a:cs typeface="Dubai" panose="020B0604020202020204" pitchFamily="34" charset="-78"/>
              </a:rPr>
            </a:br>
            <a:r>
              <a:rPr lang="en-US" sz="2700" b="1" spc="600" dirty="0">
                <a:solidFill>
                  <a:schemeClr val="accent4"/>
                </a:solidFill>
                <a:latin typeface="Tempus Sans ITC" panose="04020404030D07020202" pitchFamily="82" charset="0"/>
                <a:cs typeface="Dubai" panose="020B0604020202020204" pitchFamily="34" charset="-78"/>
              </a:rPr>
              <a:t>But we have this treasure in jars of clay, to show that the surpassing power belongs to God </a:t>
            </a:r>
            <a:br>
              <a:rPr lang="en-US" sz="2700" b="1" spc="600" dirty="0">
                <a:solidFill>
                  <a:schemeClr val="accent4"/>
                </a:solidFill>
                <a:latin typeface="Tempus Sans ITC" panose="04020404030D07020202" pitchFamily="82" charset="0"/>
                <a:cs typeface="Dubai" panose="020B0604020202020204" pitchFamily="34" charset="-78"/>
              </a:rPr>
            </a:br>
            <a:r>
              <a:rPr lang="en-US" sz="2700" b="1" spc="600" dirty="0">
                <a:solidFill>
                  <a:schemeClr val="accent4"/>
                </a:solidFill>
                <a:latin typeface="Tempus Sans ITC" panose="04020404030D07020202" pitchFamily="82" charset="0"/>
                <a:cs typeface="Dubai" panose="020B0604020202020204" pitchFamily="34" charset="-78"/>
              </a:rPr>
              <a:t>and not to us.</a:t>
            </a:r>
            <a:br>
              <a:rPr lang="en-US" sz="2700" b="1" spc="600" dirty="0">
                <a:solidFill>
                  <a:schemeClr val="accent4"/>
                </a:solidFill>
                <a:latin typeface="Tempus Sans ITC" panose="04020404030D07020202" pitchFamily="82" charset="0"/>
                <a:cs typeface="Dubai" panose="020B0604020202020204" pitchFamily="34" charset="-78"/>
              </a:rPr>
            </a:br>
            <a:r>
              <a:rPr lang="en-US" sz="2700" b="1" spc="600" dirty="0">
                <a:solidFill>
                  <a:schemeClr val="accent4"/>
                </a:solidFill>
                <a:latin typeface="Tempus Sans ITC" panose="04020404030D07020202" pitchFamily="82" charset="0"/>
                <a:cs typeface="Dubai" panose="020B0604020202020204" pitchFamily="34" charset="-78"/>
              </a:rPr>
              <a:t> </a:t>
            </a:r>
            <a:br>
              <a:rPr lang="en-US" sz="2700" b="1" spc="600" dirty="0">
                <a:solidFill>
                  <a:schemeClr val="accent4"/>
                </a:solidFill>
                <a:latin typeface="Tempus Sans ITC" panose="04020404030D07020202" pitchFamily="82" charset="0"/>
                <a:cs typeface="Dubai" panose="020B0604020202020204" pitchFamily="34" charset="-78"/>
              </a:rPr>
            </a:br>
            <a:r>
              <a:rPr lang="en-US" sz="2700" b="1" spc="600" dirty="0">
                <a:solidFill>
                  <a:schemeClr val="accent4"/>
                </a:solidFill>
                <a:latin typeface="Tempus Sans ITC" panose="04020404030D07020202" pitchFamily="82" charset="0"/>
                <a:cs typeface="Dubai" panose="020B0604020202020204" pitchFamily="34" charset="-78"/>
              </a:rPr>
              <a:t>(2 Corinthians 4:6-7)</a:t>
            </a:r>
            <a:endParaRPr lang="en-US" sz="4800" b="1" spc="600" dirty="0">
              <a:latin typeface="Tempus Sans ITC" panose="04020404030D07020202" pitchFamily="82" charset="0"/>
            </a:endParaRPr>
          </a:p>
        </p:txBody>
      </p:sp>
      <p:sp>
        <p:nvSpPr>
          <p:cNvPr id="5" name="Title 1">
            <a:extLst>
              <a:ext uri="{FF2B5EF4-FFF2-40B4-BE49-F238E27FC236}">
                <a16:creationId xmlns:a16="http://schemas.microsoft.com/office/drawing/2014/main" id="{4CF31558-51F3-509A-1DC2-BE2120B0C11B}"/>
              </a:ext>
            </a:extLst>
          </p:cNvPr>
          <p:cNvSpPr txBox="1">
            <a:spLocks/>
          </p:cNvSpPr>
          <p:nvPr/>
        </p:nvSpPr>
        <p:spPr>
          <a:xfrm>
            <a:off x="5750843" y="3809999"/>
            <a:ext cx="5708075" cy="256453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800" b="1" spc="600" dirty="0">
                <a:latin typeface="Tempus Sans ITC" panose="04020404030D07020202" pitchFamily="82" charset="0"/>
                <a:cs typeface="Dubai" panose="020B0604020202020204" pitchFamily="34" charset="-78"/>
              </a:rPr>
            </a:br>
            <a:endParaRPr lang="en-US" sz="4800" b="1" spc="600" dirty="0">
              <a:latin typeface="Tempus Sans ITC" panose="04020404030D07020202" pitchFamily="82" charset="0"/>
            </a:endParaRPr>
          </a:p>
        </p:txBody>
      </p:sp>
    </p:spTree>
    <p:extLst>
      <p:ext uri="{BB962C8B-B14F-4D97-AF65-F5344CB8AC3E}">
        <p14:creationId xmlns:p14="http://schemas.microsoft.com/office/powerpoint/2010/main" val="366130915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69908</TotalTime>
  <Words>183</Words>
  <Application>Microsoft Office PowerPoint</Application>
  <PresentationFormat>Widescreen</PresentationFormat>
  <Paragraphs>16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Tempus Sans ITC</vt:lpstr>
      <vt:lpstr>Office Theme</vt:lpstr>
      <vt:lpstr>SONS OF PROMISE LEARNING FROM THE JOURNEY OF ISAAC &amp; JACOB  GENESIS 25-36</vt:lpstr>
      <vt:lpstr> GENESIS 33:1-20</vt:lpstr>
      <vt:lpstr>THE LORD IS SOVEREIGNLY WORKING HIS GRACIOUS WORK  TO BRING ABOUT HIS PROMISED BLESSING! </vt:lpstr>
      <vt:lpstr>1. THE GOD OF GLORY WORKS SURPRISE RECONCILIATION! </vt:lpstr>
      <vt:lpstr>2. THE GOD OF GLORY DEMANDS  OBEDIENT FOCUS!</vt:lpstr>
      <vt:lpstr>JABBOK RIVER</vt:lpstr>
      <vt:lpstr>GOD’S GLORY DEMANDS OBEDIENT FOCUS –  BY EVERYBODY!  BUT WHEN WE LOSE THAT FOCUS – WE WILL RATIONALIZE SPIRITUAL COMPROMISE! </vt:lpstr>
      <vt:lpstr>LET’S GET BACK TO OUR BROTHER’S LOVE!</vt:lpstr>
      <vt:lpstr>For God, who said,  “Let light shine out of darkness,” has shone in our hearts to give the light of the knowledge of the glory of God in the face of Jesus Christ.  But we have this treasure in jars of clay, to show that the surpassing power belongs to God  and not to us.   (2 Corinthians 4:6-7)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ABRAHAM Faith</dc:title>
  <dc:creator>Scott Mikel</dc:creator>
  <cp:lastModifiedBy>Scott Mikel</cp:lastModifiedBy>
  <cp:revision>34</cp:revision>
  <dcterms:created xsi:type="dcterms:W3CDTF">2018-03-27T17:12:22Z</dcterms:created>
  <dcterms:modified xsi:type="dcterms:W3CDTF">2023-08-05T23:47:52Z</dcterms:modified>
</cp:coreProperties>
</file>