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32" r:id="rId5"/>
    <p:sldId id="333" r:id="rId6"/>
    <p:sldId id="325" r:id="rId7"/>
    <p:sldId id="335" r:id="rId8"/>
    <p:sldId id="336" r:id="rId9"/>
    <p:sldId id="337" r:id="rId10"/>
    <p:sldId id="338" r:id="rId11"/>
    <p:sldId id="339" r:id="rId12"/>
    <p:sldId id="3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0CE73-427B-4991-B36F-03CDC3D5A0D4}" v="2" dt="2023-10-01T13:50:08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25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5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7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Ingland" userId="3273b707-13d2-40ac-aaa9-620ecf4cd8cc" providerId="ADAL" clId="{D780CE73-427B-4991-B36F-03CDC3D5A0D4}"/>
    <pc:docChg chg="addSld delSld modSld">
      <pc:chgData name="Philip Ingland" userId="3273b707-13d2-40ac-aaa9-620ecf4cd8cc" providerId="ADAL" clId="{D780CE73-427B-4991-B36F-03CDC3D5A0D4}" dt="2023-10-01T13:50:08.338" v="1"/>
      <pc:docMkLst>
        <pc:docMk/>
      </pc:docMkLst>
      <pc:sldChg chg="add del">
        <pc:chgData name="Philip Ingland" userId="3273b707-13d2-40ac-aaa9-620ecf4cd8cc" providerId="ADAL" clId="{D780CE73-427B-4991-B36F-03CDC3D5A0D4}" dt="2023-10-01T13:50:08.338" v="1"/>
        <pc:sldMkLst>
          <pc:docMk/>
          <pc:sldMk cId="2258197532" sldId="257"/>
        </pc:sldMkLst>
      </pc:sldChg>
      <pc:sldChg chg="add del">
        <pc:chgData name="Philip Ingland" userId="3273b707-13d2-40ac-aaa9-620ecf4cd8cc" providerId="ADAL" clId="{D780CE73-427B-4991-B36F-03CDC3D5A0D4}" dt="2023-10-01T13:50:08.338" v="1"/>
        <pc:sldMkLst>
          <pc:docMk/>
          <pc:sldMk cId="1491125405" sldId="258"/>
        </pc:sldMkLst>
      </pc:sldChg>
      <pc:sldChg chg="add del">
        <pc:chgData name="Philip Ingland" userId="3273b707-13d2-40ac-aaa9-620ecf4cd8cc" providerId="ADAL" clId="{D780CE73-427B-4991-B36F-03CDC3D5A0D4}" dt="2023-10-01T13:50:08.338" v="1"/>
        <pc:sldMkLst>
          <pc:docMk/>
          <pc:sldMk cId="2023920586" sldId="259"/>
        </pc:sldMkLst>
      </pc:sldChg>
      <pc:sldChg chg="add del">
        <pc:chgData name="Philip Ingland" userId="3273b707-13d2-40ac-aaa9-620ecf4cd8cc" providerId="ADAL" clId="{D780CE73-427B-4991-B36F-03CDC3D5A0D4}" dt="2023-10-01T13:50:08.338" v="1"/>
        <pc:sldMkLst>
          <pc:docMk/>
          <pc:sldMk cId="836031479" sldId="260"/>
        </pc:sldMkLst>
      </pc:sldChg>
      <pc:sldChg chg="add del">
        <pc:chgData name="Philip Ingland" userId="3273b707-13d2-40ac-aaa9-620ecf4cd8cc" providerId="ADAL" clId="{D780CE73-427B-4991-B36F-03CDC3D5A0D4}" dt="2023-10-01T13:50:08.338" v="1"/>
        <pc:sldMkLst>
          <pc:docMk/>
          <pc:sldMk cId="2220041202" sldId="261"/>
        </pc:sldMkLst>
      </pc:sldChg>
      <pc:sldChg chg="add del">
        <pc:chgData name="Philip Ingland" userId="3273b707-13d2-40ac-aaa9-620ecf4cd8cc" providerId="ADAL" clId="{D780CE73-427B-4991-B36F-03CDC3D5A0D4}" dt="2023-10-01T13:50:08.338" v="1"/>
        <pc:sldMkLst>
          <pc:docMk/>
          <pc:sldMk cId="2662080349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61B5B0-0F3F-4574-AC4A-4D715ADD4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0A1CE-6ACE-4ED5-A8B3-171E652972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9B17-A37A-42C9-8030-9CDA9FD7470F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8E9B5-B968-4629-B4B4-F2F9B488BA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0D94-2D20-439D-B7D0-A1C2405FFD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0B9B7-785A-4976-B902-CA7EFE182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4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79487-3076-4D15-80FF-6284DC1263E4}" type="datetimeFigureOut">
              <a:rPr lang="en-US" smtClean="0"/>
              <a:t>10/1/2023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5702-C22C-4453-948F-F1BC33F66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5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A1732B-C8F7-496B-B4AB-6659528C6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5" y="-1"/>
            <a:ext cx="12190475" cy="6872401"/>
          </a:xfrm>
          <a:custGeom>
            <a:avLst/>
            <a:gdLst>
              <a:gd name="connsiteX0" fmla="*/ 0 w 12190475"/>
              <a:gd name="connsiteY0" fmla="*/ 1 h 6872401"/>
              <a:gd name="connsiteX1" fmla="*/ 882143 w 12190475"/>
              <a:gd name="connsiteY1" fmla="*/ 1 h 6872401"/>
              <a:gd name="connsiteX2" fmla="*/ 882143 w 12190475"/>
              <a:gd name="connsiteY2" fmla="*/ 6858001 h 6872401"/>
              <a:gd name="connsiteX3" fmla="*/ 0 w 12190475"/>
              <a:gd name="connsiteY3" fmla="*/ 6858001 h 6872401"/>
              <a:gd name="connsiteX4" fmla="*/ 914779 w 12190475"/>
              <a:gd name="connsiteY4" fmla="*/ 0 h 6872401"/>
              <a:gd name="connsiteX5" fmla="*/ 12187424 w 12190475"/>
              <a:gd name="connsiteY5" fmla="*/ 0 h 6872401"/>
              <a:gd name="connsiteX6" fmla="*/ 12187424 w 12190475"/>
              <a:gd name="connsiteY6" fmla="*/ 4010026 h 6872401"/>
              <a:gd name="connsiteX7" fmla="*/ 12188888 w 12190475"/>
              <a:gd name="connsiteY7" fmla="*/ 4010026 h 6872401"/>
              <a:gd name="connsiteX8" fmla="*/ 12188888 w 12190475"/>
              <a:gd name="connsiteY8" fmla="*/ 4796346 h 6872401"/>
              <a:gd name="connsiteX9" fmla="*/ 12190475 w 12190475"/>
              <a:gd name="connsiteY9" fmla="*/ 4796346 h 6872401"/>
              <a:gd name="connsiteX10" fmla="*/ 12190475 w 12190475"/>
              <a:gd name="connsiteY10" fmla="*/ 6872401 h 6872401"/>
              <a:gd name="connsiteX11" fmla="*/ 908622 w 12190475"/>
              <a:gd name="connsiteY11" fmla="*/ 6872401 h 6872401"/>
              <a:gd name="connsiteX12" fmla="*/ 908622 w 12190475"/>
              <a:gd name="connsiteY12" fmla="*/ 4796346 h 6872401"/>
              <a:gd name="connsiteX13" fmla="*/ 4530441 w 12190475"/>
              <a:gd name="connsiteY13" fmla="*/ 4796346 h 6872401"/>
              <a:gd name="connsiteX14" fmla="*/ 4530441 w 12190475"/>
              <a:gd name="connsiteY14" fmla="*/ 4772181 h 6872401"/>
              <a:gd name="connsiteX15" fmla="*/ 914779 w 12190475"/>
              <a:gd name="connsiteY15" fmla="*/ 4772181 h 68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0475" h="6872401">
                <a:moveTo>
                  <a:pt x="0" y="1"/>
                </a:moveTo>
                <a:lnTo>
                  <a:pt x="882143" y="1"/>
                </a:lnTo>
                <a:lnTo>
                  <a:pt x="882143" y="6858001"/>
                </a:lnTo>
                <a:lnTo>
                  <a:pt x="0" y="6858001"/>
                </a:lnTo>
                <a:close/>
                <a:moveTo>
                  <a:pt x="914779" y="0"/>
                </a:moveTo>
                <a:lnTo>
                  <a:pt x="12187424" y="0"/>
                </a:lnTo>
                <a:lnTo>
                  <a:pt x="12187424" y="4010026"/>
                </a:lnTo>
                <a:lnTo>
                  <a:pt x="12188888" y="4010026"/>
                </a:lnTo>
                <a:lnTo>
                  <a:pt x="12188888" y="4796346"/>
                </a:lnTo>
                <a:lnTo>
                  <a:pt x="12190475" y="4796346"/>
                </a:lnTo>
                <a:lnTo>
                  <a:pt x="12190475" y="6872401"/>
                </a:lnTo>
                <a:lnTo>
                  <a:pt x="908622" y="6872401"/>
                </a:lnTo>
                <a:lnTo>
                  <a:pt x="908622" y="4796346"/>
                </a:lnTo>
                <a:lnTo>
                  <a:pt x="4530441" y="4796346"/>
                </a:lnTo>
                <a:lnTo>
                  <a:pt x="4530441" y="4772181"/>
                </a:lnTo>
                <a:lnTo>
                  <a:pt x="914779" y="477218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3611675" cy="4773251"/>
          </a:xfrm>
          <a:solidFill>
            <a:schemeClr val="tx1">
              <a:alpha val="40000"/>
            </a:schemeClr>
          </a:solidFill>
        </p:spPr>
        <p:txBody>
          <a:bodyPr tIns="320040" anchor="t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9" y="4787654"/>
            <a:ext cx="3611662" cy="2070345"/>
          </a:xfrm>
          <a:solidFill>
            <a:schemeClr val="tx1">
              <a:alpha val="40000"/>
            </a:schemeClr>
          </a:solidFill>
        </p:spPr>
        <p:txBody>
          <a:bodyPr tIns="365760">
            <a:normAutofit/>
          </a:bodyPr>
          <a:lstStyle>
            <a:lvl1pPr marL="36576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alpha val="56000"/>
                  </a:schemeClr>
                </a:solidFill>
              </a:rPr>
              <a:t>Click to edit Master subtitle style</a:t>
            </a:r>
            <a:endParaRPr lang="en-US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879B96-0338-4E65-BB51-C23BF0605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4787656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5CD497-6186-406A-B1EF-7A2024CA8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6" y="4780453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904603-E089-46F5-87D5-E0983BAD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7" y="-7203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1229" y="1782751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1229" y="2497126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AC7104-83A4-4778-B422-65C329380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9661" y="1792224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D9010FA-B494-44F4-87EE-F9AA522626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9661" y="2505456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957999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0EB13C5-C98D-4847-ABF3-6D98B8E5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F80CB87-A239-40AE-85FA-01D245F19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3704B0-67D9-4193-9064-08E51EDDF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752955"/>
          </a:xfrm>
        </p:spPr>
        <p:txBody>
          <a:bodyPr wrap="square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FB0A3F-5AFA-420D-965E-C72D1EB23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194280"/>
            <a:ext cx="7381875" cy="4322275"/>
          </a:xfrm>
        </p:spPr>
        <p:txBody>
          <a:bodyPr>
            <a:normAutofit/>
          </a:bodyPr>
          <a:lstStyle/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C9C25CB-DEDF-46B3-BF33-CDFD2C6F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>
                <a:latin typeface="+mn-lt"/>
              </a:rPr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BE3C0D-3A0F-4F87-A282-B89DF405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>
                <a:latin typeface="+mn-lt"/>
              </a:rPr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3CF370-38A0-483A-B54B-2E069363D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91513" y="0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36BBA0-0536-4889-8887-301D33F3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01FA2-804E-463C-AF86-C73F697A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26BB2-A295-414E-A22B-85305E999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3608" y="0"/>
            <a:ext cx="3904488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2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0094CF-2871-4DDF-AC40-0C19BEA25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A5715-1FF7-4E6E-AB26-D1D2AF41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4363831" cy="2042149"/>
          </a:xfrm>
          <a:solidFill>
            <a:schemeClr val="tx2"/>
          </a:solidFill>
        </p:spPr>
        <p:txBody>
          <a:bodyPr anchor="ctr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D24DC0D-1282-4C4E-A478-FE21FA1D2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5" y="2246049"/>
            <a:ext cx="3457572" cy="3266357"/>
          </a:xfrm>
        </p:spPr>
        <p:txBody>
          <a:bodyPr/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89AF83-EAB4-45B3-88E0-7E887F1A5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66021" y="-1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CB34A0-36A4-44C8-86AA-7340C3906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D662CC8-6EC6-4BA7-A49C-0790C1FC1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0B371-E7CE-4F58-B890-3DB2437A8A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036" y="-3175"/>
            <a:ext cx="7827264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8DFA1B0-2A4F-4E75-8793-C9EF0A48D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0703DF-A59D-404B-9F97-4E033590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66B571D-4F8A-4FD9-B1CD-0EE8887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56296-1077-490F-AD3B-51C42732E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FAA7E-0E06-4760-8C38-061DBED558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04488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E08D24-2048-4277-B952-4B912357A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213" y="441325"/>
            <a:ext cx="7381875" cy="3644968"/>
          </a:xfrm>
        </p:spPr>
        <p:txBody>
          <a:bodyPr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B3931E3-625E-49D6-BB15-6E087FE9C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7213" y="4101151"/>
            <a:ext cx="7381875" cy="1415405"/>
          </a:xfrm>
        </p:spPr>
        <p:txBody>
          <a:bodyPr wrap="square" anchor="t" anchorCtr="0">
            <a:normAutofit/>
          </a:bodyPr>
          <a:lstStyle/>
          <a:p>
            <a:r>
              <a:rPr lang="en-US">
                <a:solidFill>
                  <a:schemeClr val="bg2">
                    <a:alpha val="55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bg2">
                  <a:alpha val="5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1B96-BE90-48B8-837A-BA518651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53D12F-8664-4647-AA6A-5D31AC1D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00486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0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2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703579-0A2C-4B0E-9C2F-BF2EAF07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9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5ACBF0"/>
          </p15:clr>
        </p15:guide>
        <p15:guide id="2" pos="3840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pos="1232">
          <p15:clr>
            <a:srgbClr val="5ACBF0"/>
          </p15:clr>
        </p15:guide>
        <p15:guide id="6" pos="1504">
          <p15:clr>
            <a:srgbClr val="5ACBF0"/>
          </p15:clr>
        </p15:guide>
        <p15:guide id="7" pos="2457">
          <p15:clr>
            <a:srgbClr val="5ACBF0"/>
          </p15:clr>
        </p15:guide>
        <p15:guide id="8" pos="2751">
          <p15:clr>
            <a:srgbClr val="5ACBF0"/>
          </p15:clr>
        </p15:guide>
        <p15:guide id="9" pos="3704">
          <p15:clr>
            <a:srgbClr val="5ACBF0"/>
          </p15:clr>
        </p15:guide>
        <p15:guide id="10" pos="3976">
          <p15:clr>
            <a:srgbClr val="5ACBF0"/>
          </p15:clr>
        </p15:guide>
        <p15:guide id="11" pos="4929">
          <p15:clr>
            <a:srgbClr val="5ACBF0"/>
          </p15:clr>
        </p15:guide>
        <p15:guide id="12" pos="5223">
          <p15:clr>
            <a:srgbClr val="5ACBF0"/>
          </p15:clr>
        </p15:guide>
        <p15:guide id="13" pos="6153">
          <p15:clr>
            <a:srgbClr val="5ACBF0"/>
          </p15:clr>
        </p15:guide>
        <p15:guide id="14" pos="6448">
          <p15:clr>
            <a:srgbClr val="5ACBF0"/>
          </p15:clr>
        </p15:guide>
        <p15:guide id="18" orient="horz" pos="278">
          <p15:clr>
            <a:srgbClr val="F26B43"/>
          </p15:clr>
        </p15:guide>
        <p15:guide id="20" orient="horz" pos="867">
          <p15:clr>
            <a:srgbClr val="5ACBF0"/>
          </p15:clr>
        </p15:guide>
        <p15:guide id="21" orient="horz" pos="1729">
          <p15:clr>
            <a:srgbClr val="5ACBF0"/>
          </p15:clr>
        </p15:guide>
        <p15:guide id="22" orient="horz" pos="3475">
          <p15:clr>
            <a:srgbClr val="F26B43"/>
          </p15:clr>
        </p15:guide>
        <p15:guide id="28" orient="horz" pos="1139">
          <p15:clr>
            <a:srgbClr val="5ACBF0"/>
          </p15:clr>
        </p15:guide>
        <p15:guide id="29" orient="horz" pos="2591">
          <p15:clr>
            <a:srgbClr val="5ACBF0"/>
          </p15:clr>
        </p15:guide>
        <p15:guide id="30" orient="horz" pos="2024">
          <p15:clr>
            <a:srgbClr val="5ACBF0"/>
          </p15:clr>
        </p15:guide>
        <p15:guide id="31" orient="horz" pos="3748">
          <p15:clr>
            <a:srgbClr val="F26B43"/>
          </p15:clr>
        </p15:guide>
        <p15:guide id="32" orient="horz" pos="1888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C2D112-ED36-4DBC-99F9-A146334E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07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48360D-6CEB-460F-AEDB-911ED68F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9C198C-9BE5-4543-BA4B-A93E96CB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82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4DAF32CB-8FFB-4915-83CF-FE97010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0A3A1D3-45B1-4A98-AC1C-57B1DE82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" y="0"/>
            <a:ext cx="6310695" cy="1817169"/>
          </a:xfrm>
          <a:solidFill>
            <a:schemeClr val="tx2"/>
          </a:solidFill>
        </p:spPr>
        <p:txBody>
          <a:bodyPr bIns="274320" anchor="b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30931AC-C857-4060-AA10-476957E8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246049"/>
            <a:ext cx="5437185" cy="3266357"/>
          </a:xfrm>
        </p:spPr>
        <p:txBody>
          <a:bodyPr/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35884A-AA66-4463-BED7-15E9AEA61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79C15E-DBE3-4BE1-9DEF-097D72F5D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11900" y="0"/>
            <a:ext cx="0" cy="594995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23E7A8-4D91-4B68-BDD5-2E7205132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51950" y="6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9929F-E748-4AF3-8F29-53A0B503E7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7416" y="438912"/>
            <a:ext cx="2057400" cy="507492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692E4A71-59E7-43D2-9C35-933F0EF97D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92640" y="438912"/>
            <a:ext cx="2057400" cy="507492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4C5608B-94D9-4652-82FC-8E4A66A06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2BE82A7-308B-45B6-B346-DE80B9114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C932E5-9185-4410-8B73-15E1C607A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D164CB9-B909-4569-A391-D7B71BBD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7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459C6-E7AA-40AB-9218-11BD2509C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154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720913C3-8DBA-4AB2-A9DD-FAD54FFC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11" y="0"/>
            <a:ext cx="5407941" cy="3635533"/>
          </a:xfrm>
          <a:solidFill>
            <a:schemeClr val="tx2"/>
          </a:solidFill>
        </p:spPr>
        <p:txBody>
          <a:bodyPr tIns="365760" anchor="t" anchorCtr="0"/>
          <a:lstStyle>
            <a:lvl1pPr marL="457200">
              <a:spcBef>
                <a:spcPts val="0"/>
              </a:spcBef>
              <a:defRPr>
                <a:solidFill>
                  <a:schemeClr val="bg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CD5A2B-7198-4EFE-91B8-84FA422F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4D23C9-0B78-4E3D-944D-6781941D5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76022" y="363399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D65328-8094-4B5F-AA1C-6D92EA797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28000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735D4B-04CF-49F1-B96A-8BCB49B59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3628968"/>
            <a:ext cx="11292001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DBA418B9-443D-43A6-86B7-1CBE7DA4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214" y="352800"/>
            <a:ext cx="4968874" cy="2860301"/>
          </a:xfrm>
        </p:spPr>
        <p:txBody>
          <a:bodyPr>
            <a:normAutofit/>
          </a:bodyPr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6EB21-8CA2-45AE-881D-77CA356C5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8611" y="3633702"/>
            <a:ext cx="3767328" cy="32186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9DA2DF3-077D-4C17-8B3C-057AF5F70D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4634" y="3635534"/>
            <a:ext cx="3767328" cy="32186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AD7F36C-8A61-420B-B01F-91F8D256CF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4672" y="3639312"/>
            <a:ext cx="3767328" cy="32186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25A4D-12E3-4354-9702-0FCF57D5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1719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82A7C0-6EF9-44BD-A4AC-74CA099CB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80D43-C879-4F29-89E9-131AC312B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208870"/>
            <a:ext cx="3035808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17FE99B5-F65C-4745-A461-3E0398E73E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064" y="3208870"/>
            <a:ext cx="3035808" cy="27432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25313305-BF3D-47B8-9C96-BA1E4B2214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4128" y="3208870"/>
            <a:ext cx="3035808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CF5210DE-2656-46FD-9659-FBE2EA902A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6192" y="3208870"/>
            <a:ext cx="3035808" cy="27432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B5599FA-2D95-4346-BF72-8C35B45E3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4000"/>
            <a:ext cx="11306175" cy="73866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ED7AD8D-13BC-4A8A-926F-CC2309EEA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062000"/>
            <a:ext cx="11306175" cy="16827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alpha val="55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2">
                  <a:alpha val="5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5AE084-1046-4FF4-A202-DCE2D097BC64}"/>
              </a:ext>
            </a:extLst>
          </p:cNvPr>
          <p:cNvCxnSpPr>
            <a:cxnSpLocks/>
          </p:cNvCxnSpPr>
          <p:nvPr userDrawn="1"/>
        </p:nvCxnSpPr>
        <p:spPr>
          <a:xfrm>
            <a:off x="3043301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07847E-010F-4BE3-B738-ECBA669A2634}"/>
              </a:ext>
            </a:extLst>
          </p:cNvPr>
          <p:cNvCxnSpPr>
            <a:cxnSpLocks/>
          </p:cNvCxnSpPr>
          <p:nvPr userDrawn="1"/>
        </p:nvCxnSpPr>
        <p:spPr>
          <a:xfrm>
            <a:off x="6095365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4192BD-AC1C-40F7-82A6-5F179AFED3C6}"/>
              </a:ext>
            </a:extLst>
          </p:cNvPr>
          <p:cNvCxnSpPr>
            <a:cxnSpLocks/>
          </p:cNvCxnSpPr>
          <p:nvPr userDrawn="1"/>
        </p:nvCxnSpPr>
        <p:spPr>
          <a:xfrm>
            <a:off x="9148064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50313B-4954-4B52-A004-697EBA8F63C0}"/>
              </a:ext>
            </a:extLst>
          </p:cNvPr>
          <p:cNvCxnSpPr>
            <a:cxnSpLocks/>
          </p:cNvCxnSpPr>
          <p:nvPr userDrawn="1"/>
        </p:nvCxnSpPr>
        <p:spPr>
          <a:xfrm>
            <a:off x="0" y="320230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76BCEF-CD05-4B98-AB47-9A229AB73667}"/>
              </a:ext>
            </a:extLst>
          </p:cNvPr>
          <p:cNvCxnSpPr>
            <a:cxnSpLocks/>
          </p:cNvCxnSpPr>
          <p:nvPr userDrawn="1"/>
        </p:nvCxnSpPr>
        <p:spPr>
          <a:xfrm>
            <a:off x="0" y="595863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0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77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450242-4754-4408-A5DC-4D4430462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4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14400 w 12192000"/>
              <a:gd name="connsiteY3" fmla="*/ 6858000 h 6858000"/>
              <a:gd name="connsiteX4" fmla="*/ 0 w 12192000"/>
              <a:gd name="connsiteY4" fmla="*/ 0 h 6858000"/>
              <a:gd name="connsiteX5" fmla="*/ 877824 w 12192000"/>
              <a:gd name="connsiteY5" fmla="*/ 0 h 6858000"/>
              <a:gd name="connsiteX6" fmla="*/ 877824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144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14400" y="6858000"/>
                </a:lnTo>
                <a:close/>
                <a:moveTo>
                  <a:pt x="0" y="0"/>
                </a:moveTo>
                <a:lnTo>
                  <a:pt x="877824" y="0"/>
                </a:lnTo>
                <a:lnTo>
                  <a:pt x="8778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37762E-A215-4366-9C05-333C5863F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9996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162560"/>
            <a:ext cx="2869360" cy="4749973"/>
          </a:xfrm>
          <a:noFill/>
        </p:spPr>
        <p:txBody>
          <a:bodyPr tIns="320040" anchor="ctr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99" y="4912534"/>
            <a:ext cx="3611662" cy="1945466"/>
          </a:xfrm>
          <a:noFill/>
        </p:spPr>
        <p:txBody>
          <a:bodyPr tIns="365760">
            <a:normAutofit/>
          </a:bodyPr>
          <a:lstStyle>
            <a:lvl1pPr marL="45720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alpha val="56000"/>
                  </a:schemeClr>
                </a:solidFill>
              </a:rPr>
              <a:t>Click to edit Master subtitle style</a:t>
            </a:r>
            <a:endParaRPr lang="en-US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19D35D3-D14B-4B07-BDBD-91A5AC3A08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44168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ABBBB8-A467-4BC1-B67B-84F2CE43A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4168" y="4776723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87AC28-444C-4196-9E47-A4EF896A23C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44168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6294C3D0-06EC-44FE-B004-772B2B4AD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50792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90A362-5B2F-42A1-9C37-B7A2C1DB52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50792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B5E1E4-F9B1-48B7-99FD-CF1FB5D1CE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50792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52B3635E-2CD2-4789-B716-0726983B98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66560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81C480-45F8-4827-9037-7539C3EB8AE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66560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5C234DF-E3C1-404B-AB97-2C7A46E4B5B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766560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9F5C4372-9497-41A1-B420-2B0107C0AF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184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8F45840-878E-43B2-A803-74771B0806E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473184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CB5A8C9-D514-49FE-8865-6B145CE4144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473184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5336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333" y="1825625"/>
            <a:ext cx="10515600" cy="4351338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02FFF2-554C-4459-9BBD-7D0ADE8D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6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200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18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4" r:id="rId3"/>
    <p:sldLayoutId id="2147483671" r:id="rId4"/>
    <p:sldLayoutId id="2147483650" r:id="rId5"/>
    <p:sldLayoutId id="2147483676" r:id="rId6"/>
    <p:sldLayoutId id="2147483654" r:id="rId7"/>
    <p:sldLayoutId id="2147483677" r:id="rId8"/>
    <p:sldLayoutId id="2147483653" r:id="rId9"/>
    <p:sldLayoutId id="2147483667" r:id="rId10"/>
    <p:sldLayoutId id="2147483674" r:id="rId11"/>
    <p:sldLayoutId id="2147483655" r:id="rId12"/>
    <p:sldLayoutId id="2147483662" r:id="rId13"/>
    <p:sldLayoutId id="2147483668" r:id="rId14"/>
    <p:sldLayoutId id="2147483649" r:id="rId15"/>
    <p:sldLayoutId id="2147483651" r:id="rId16"/>
    <p:sldLayoutId id="2147483652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360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855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3122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17694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1588" y="0"/>
            <a:ext cx="12190412" cy="6872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4576254" cy="4773251"/>
          </a:xfrm>
        </p:spPr>
        <p:txBody>
          <a:bodyPr>
            <a:normAutofit/>
          </a:bodyPr>
          <a:lstStyle/>
          <a:p>
            <a:r>
              <a:rPr lang="en-US" sz="4400" b="1" dirty="0"/>
              <a:t>2 TIMOTHY:</a:t>
            </a:r>
            <a:br>
              <a:rPr lang="en-US" dirty="0"/>
            </a:br>
            <a:r>
              <a:rPr lang="en-US" sz="4800" dirty="0"/>
              <a:t>MISSION-</a:t>
            </a:r>
            <a:br>
              <a:rPr lang="en-US" sz="4800" dirty="0"/>
            </a:br>
            <a:r>
              <a:rPr lang="en-US" sz="4800" dirty="0"/>
              <a:t>ENTRUSTED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8" y="4787654"/>
            <a:ext cx="4576242" cy="2070345"/>
          </a:xfrm>
        </p:spPr>
        <p:txBody>
          <a:bodyPr>
            <a:normAutofit/>
          </a:bodyPr>
          <a:lstStyle/>
          <a:p>
            <a:r>
              <a:rPr lang="en-US" sz="2400" dirty="0"/>
              <a:t>Faith Bible Church</a:t>
            </a:r>
          </a:p>
          <a:p>
            <a:r>
              <a:rPr lang="en-US" sz="2400" dirty="0"/>
              <a:t>10.01.23</a:t>
            </a:r>
          </a:p>
        </p:txBody>
      </p:sp>
    </p:spTree>
    <p:extLst>
      <p:ext uri="{BB962C8B-B14F-4D97-AF65-F5344CB8AC3E}">
        <p14:creationId xmlns:p14="http://schemas.microsoft.com/office/powerpoint/2010/main" val="112197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6D940-CD1A-46A6-8495-AD6F6CF8B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93C5AE-14C9-4083-952B-2F7867A8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6" b="15407"/>
          <a:stretch/>
        </p:blipFill>
        <p:spPr>
          <a:xfrm>
            <a:off x="-1" y="10"/>
            <a:ext cx="12191999" cy="6857988"/>
          </a:xfrm>
          <a:custGeom>
            <a:avLst/>
            <a:gdLst/>
            <a:ahLst/>
            <a:cxnLst/>
            <a:rect l="l" t="t" r="r" b="b"/>
            <a:pathLst>
              <a:path w="3900486" h="5957989">
                <a:moveTo>
                  <a:pt x="0" y="0"/>
                </a:moveTo>
                <a:lnTo>
                  <a:pt x="3900486" y="0"/>
                </a:lnTo>
                <a:lnTo>
                  <a:pt x="3900486" y="5957989"/>
                </a:lnTo>
                <a:lnTo>
                  <a:pt x="0" y="5957989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1E53E3-6117-4D1E-95A1-7EFBC4ADD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824787" y="-958"/>
            <a:ext cx="4367213" cy="595090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1515" y="384175"/>
            <a:ext cx="3457573" cy="2555875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pPr algn="r"/>
            <a:r>
              <a:rPr lang="en-US" sz="4000" b="1" dirty="0"/>
              <a:t>“LAST CALL FROM A GODLY MENTOR”</a:t>
            </a:r>
            <a:endParaRPr lang="en-US" sz="4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1515" y="3062399"/>
            <a:ext cx="3457573" cy="2511308"/>
          </a:xfrm>
        </p:spPr>
        <p:txBody>
          <a:bodyPr vert="horz" wrap="square" lIns="0" tIns="0" rIns="0" bIns="0" rtlCol="0" anchor="ctr">
            <a:normAutofit/>
          </a:bodyPr>
          <a:lstStyle/>
          <a:p>
            <a:pPr marL="0" algn="r">
              <a:lnSpc>
                <a:spcPct val="104000"/>
              </a:lnSpc>
            </a:pPr>
            <a:r>
              <a:rPr lang="en-US" sz="3200" dirty="0">
                <a:solidFill>
                  <a:schemeClr val="bg2">
                    <a:alpha val="55000"/>
                  </a:schemeClr>
                </a:solidFill>
                <a:latin typeface="+mj-lt"/>
              </a:rPr>
              <a:t>2 TIMOTHY 1:1-7</a:t>
            </a:r>
            <a:endParaRPr lang="en-US" sz="2400" dirty="0">
              <a:solidFill>
                <a:schemeClr val="bg2">
                  <a:alpha val="55000"/>
                </a:schemeClr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FEA0EB-BC6B-421E-AEE4-7EA32C095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957997"/>
            <a:ext cx="12191999" cy="90000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F3C8EB-1217-4C14-80B7-0EFF5607E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668D2B-1DF6-4B11-A395-998ACC428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24787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71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752955"/>
          </a:xfrm>
        </p:spPr>
        <p:txBody>
          <a:bodyPr>
            <a:normAutofit fontScale="90000"/>
          </a:bodyPr>
          <a:lstStyle/>
          <a:p>
            <a:r>
              <a:rPr lang="en-US" dirty="0"/>
              <a:t>1. Introduction from Christ’s Dear Apostle (vv. 1-2)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432F4-E8D6-41D1-842D-765009DF5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800665"/>
            <a:ext cx="7381875" cy="3715890"/>
          </a:xfrm>
        </p:spPr>
        <p:txBody>
          <a:bodyPr anchor="ctr" anchorCtr="0"/>
          <a:lstStyle/>
          <a:p>
            <a:r>
              <a:rPr lang="en-US" sz="3200" dirty="0"/>
              <a:t>GRACE</a:t>
            </a:r>
          </a:p>
          <a:p>
            <a:r>
              <a:rPr lang="en-US" sz="3200" dirty="0"/>
              <a:t>MERCY</a:t>
            </a:r>
          </a:p>
          <a:p>
            <a:r>
              <a:rPr lang="en-US" sz="3200" dirty="0"/>
              <a:t>PEACE</a:t>
            </a:r>
          </a:p>
          <a:p>
            <a:r>
              <a:rPr lang="en-US" dirty="0"/>
              <a:t>FROM GOD THE FATHER AND CHRIST JESUS OUR LORD.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1:1-7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Last call from a godly mentor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</p:spTree>
    <p:extLst>
      <p:ext uri="{BB962C8B-B14F-4D97-AF65-F5344CB8AC3E}">
        <p14:creationId xmlns:p14="http://schemas.microsoft.com/office/powerpoint/2010/main" val="246709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1480625"/>
          </a:xfrm>
        </p:spPr>
        <p:txBody>
          <a:bodyPr>
            <a:normAutofit/>
          </a:bodyPr>
          <a:lstStyle/>
          <a:p>
            <a:r>
              <a:rPr lang="en-US" dirty="0"/>
              <a:t>2. Gratitude to God for a Dear Child (vv. 3-7)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432F4-E8D6-41D1-842D-765009DF5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983545"/>
            <a:ext cx="7381875" cy="3533010"/>
          </a:xfrm>
        </p:spPr>
        <p:txBody>
          <a:bodyPr anchor="ctr" anchorCtr="0">
            <a:normAutofit/>
          </a:bodyPr>
          <a:lstStyle/>
          <a:p>
            <a:r>
              <a:rPr lang="en-US" sz="3600" dirty="0"/>
              <a:t>Gratitude is expressed in </a:t>
            </a:r>
            <a:r>
              <a:rPr lang="en-US" sz="3600" u="sng" dirty="0"/>
              <a:t>FAITHFUL PRAYER</a:t>
            </a:r>
            <a:r>
              <a:rPr lang="en-US" sz="3600" dirty="0"/>
              <a:t> (v. 3)</a:t>
            </a:r>
            <a:endParaRPr lang="en-US" sz="3600" u="sng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1:1-7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Last call from a godly mentor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</p:spTree>
    <p:extLst>
      <p:ext uri="{BB962C8B-B14F-4D97-AF65-F5344CB8AC3E}">
        <p14:creationId xmlns:p14="http://schemas.microsoft.com/office/powerpoint/2010/main" val="301386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1480625"/>
          </a:xfrm>
        </p:spPr>
        <p:txBody>
          <a:bodyPr>
            <a:normAutofit/>
          </a:bodyPr>
          <a:lstStyle/>
          <a:p>
            <a:r>
              <a:rPr lang="en-US" dirty="0"/>
              <a:t>2. Gratitude to God for a Dear Child (vv. 3-7)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432F4-E8D6-41D1-842D-765009DF5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983545"/>
            <a:ext cx="7381875" cy="3533010"/>
          </a:xfrm>
        </p:spPr>
        <p:txBody>
          <a:bodyPr anchor="ctr" anchorCtr="0">
            <a:normAutofit/>
          </a:bodyPr>
          <a:lstStyle/>
          <a:p>
            <a:r>
              <a:rPr lang="en-US" sz="3600" dirty="0"/>
              <a:t>Gratitude is expressed in </a:t>
            </a:r>
            <a:r>
              <a:rPr lang="en-US" sz="3600" u="sng" dirty="0"/>
              <a:t>HONEST LOVE</a:t>
            </a:r>
            <a:r>
              <a:rPr lang="en-US" sz="3600" dirty="0"/>
              <a:t> (v. 4)</a:t>
            </a:r>
            <a:endParaRPr lang="en-US" sz="3600" u="sng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1:1-7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Last call from a godly mentor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</p:spTree>
    <p:extLst>
      <p:ext uri="{BB962C8B-B14F-4D97-AF65-F5344CB8AC3E}">
        <p14:creationId xmlns:p14="http://schemas.microsoft.com/office/powerpoint/2010/main" val="193133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1480625"/>
          </a:xfrm>
        </p:spPr>
        <p:txBody>
          <a:bodyPr>
            <a:normAutofit/>
          </a:bodyPr>
          <a:lstStyle/>
          <a:p>
            <a:r>
              <a:rPr lang="en-US" dirty="0"/>
              <a:t>2. Gratitude to God for a Dear Child (vv. 3-7)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432F4-E8D6-41D1-842D-765009DF5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983545"/>
            <a:ext cx="7381875" cy="3533010"/>
          </a:xfrm>
        </p:spPr>
        <p:txBody>
          <a:bodyPr anchor="ctr" anchorCtr="0">
            <a:normAutofit/>
          </a:bodyPr>
          <a:lstStyle/>
          <a:p>
            <a:r>
              <a:rPr lang="en-US" sz="3600" dirty="0"/>
              <a:t>Gratitude is expressed in </a:t>
            </a:r>
            <a:r>
              <a:rPr lang="en-US" sz="3600" u="sng" dirty="0"/>
              <a:t>SINCERE FAITH</a:t>
            </a:r>
            <a:r>
              <a:rPr lang="en-US" sz="3600" dirty="0"/>
              <a:t> (v. 5)</a:t>
            </a:r>
            <a:endParaRPr lang="en-US" sz="3600" u="sng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1:1-7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Last call from a godly mentor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</p:spTree>
    <p:extLst>
      <p:ext uri="{BB962C8B-B14F-4D97-AF65-F5344CB8AC3E}">
        <p14:creationId xmlns:p14="http://schemas.microsoft.com/office/powerpoint/2010/main" val="370204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1480625"/>
          </a:xfrm>
        </p:spPr>
        <p:txBody>
          <a:bodyPr>
            <a:normAutofit/>
          </a:bodyPr>
          <a:lstStyle/>
          <a:p>
            <a:r>
              <a:rPr lang="en-US" dirty="0"/>
              <a:t>2. Gratitude to God for a Dear Child (vv. 3-7)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432F4-E8D6-41D1-842D-765009DF5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983545"/>
            <a:ext cx="7381875" cy="3533010"/>
          </a:xfrm>
        </p:spPr>
        <p:txBody>
          <a:bodyPr anchor="ctr" anchorCtr="0">
            <a:normAutofit/>
          </a:bodyPr>
          <a:lstStyle/>
          <a:p>
            <a:r>
              <a:rPr lang="en-US" sz="3600" dirty="0"/>
              <a:t>Gratitude is expressed in </a:t>
            </a:r>
          </a:p>
          <a:p>
            <a:r>
              <a:rPr lang="en-US" sz="3600" u="sng" dirty="0"/>
              <a:t>GODLY ENCOURAGEMENT </a:t>
            </a:r>
            <a:r>
              <a:rPr lang="en-US" sz="3600" dirty="0"/>
              <a:t>(v. 6)</a:t>
            </a:r>
            <a:endParaRPr lang="en-US" sz="3600" u="sng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1:1-7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Last call from a godly mentor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</p:spTree>
    <p:extLst>
      <p:ext uri="{BB962C8B-B14F-4D97-AF65-F5344CB8AC3E}">
        <p14:creationId xmlns:p14="http://schemas.microsoft.com/office/powerpoint/2010/main" val="198326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1480625"/>
          </a:xfrm>
        </p:spPr>
        <p:txBody>
          <a:bodyPr>
            <a:normAutofit/>
          </a:bodyPr>
          <a:lstStyle/>
          <a:p>
            <a:r>
              <a:rPr lang="en-US" dirty="0"/>
              <a:t>2. Gratitude to God for a Dear Child (vv. 3-7)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432F4-E8D6-41D1-842D-765009DF5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983545"/>
            <a:ext cx="7381875" cy="3533010"/>
          </a:xfrm>
        </p:spPr>
        <p:txBody>
          <a:bodyPr anchor="ctr" anchorCtr="0">
            <a:normAutofit/>
          </a:bodyPr>
          <a:lstStyle/>
          <a:p>
            <a:r>
              <a:rPr lang="en-US" sz="3600" u="sng" dirty="0"/>
              <a:t>GRACIOUS INCENTIVE</a:t>
            </a:r>
            <a:r>
              <a:rPr lang="en-US" sz="3600" dirty="0"/>
              <a:t> (v. 7)</a:t>
            </a:r>
          </a:p>
          <a:p>
            <a:r>
              <a:rPr lang="en-US" sz="2400" b="1" dirty="0"/>
              <a:t>“...for God gave us a spirit </a:t>
            </a:r>
          </a:p>
          <a:p>
            <a:r>
              <a:rPr lang="en-US" sz="2400" b="1" dirty="0"/>
              <a:t>not of fear – </a:t>
            </a:r>
          </a:p>
          <a:p>
            <a:r>
              <a:rPr lang="en-US" sz="2400" b="1" dirty="0"/>
              <a:t>but of power and love and self-control.”</a:t>
            </a:r>
          </a:p>
          <a:p>
            <a:endParaRPr lang="en-US" sz="3600" u="sng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1:1-7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Last call from a godly mentor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</p:spTree>
    <p:extLst>
      <p:ext uri="{BB962C8B-B14F-4D97-AF65-F5344CB8AC3E}">
        <p14:creationId xmlns:p14="http://schemas.microsoft.com/office/powerpoint/2010/main" val="4122499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1588" y="0"/>
            <a:ext cx="12190412" cy="6872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4576254" cy="4773251"/>
          </a:xfrm>
        </p:spPr>
        <p:txBody>
          <a:bodyPr>
            <a:normAutofit/>
          </a:bodyPr>
          <a:lstStyle/>
          <a:p>
            <a:r>
              <a:rPr lang="en-US" sz="4400" b="1" dirty="0"/>
              <a:t>2 TIMOTHY:</a:t>
            </a:r>
            <a:br>
              <a:rPr lang="en-US" dirty="0"/>
            </a:br>
            <a:r>
              <a:rPr lang="en-US" sz="4800" dirty="0"/>
              <a:t>MISSION-</a:t>
            </a:r>
            <a:br>
              <a:rPr lang="en-US" sz="4800" dirty="0"/>
            </a:br>
            <a:r>
              <a:rPr lang="en-US" sz="4800" dirty="0"/>
              <a:t>ENTRUSTED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8" y="2658794"/>
            <a:ext cx="4576242" cy="4199205"/>
          </a:xfrm>
        </p:spPr>
        <p:txBody>
          <a:bodyPr>
            <a:normAutofit/>
          </a:bodyPr>
          <a:lstStyle/>
          <a:p>
            <a:r>
              <a:rPr lang="en-US" sz="2800" dirty="0"/>
              <a:t>2 TIMOTHY 1:14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“By the Holy Spirit who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dwells within us, 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guard the good deposit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entrusted to you.”</a:t>
            </a:r>
          </a:p>
        </p:txBody>
      </p:sp>
    </p:spTree>
    <p:extLst>
      <p:ext uri="{BB962C8B-B14F-4D97-AF65-F5344CB8AC3E}">
        <p14:creationId xmlns:p14="http://schemas.microsoft.com/office/powerpoint/2010/main" val="392959403"/>
      </p:ext>
    </p:extLst>
  </p:cSld>
  <p:clrMapOvr>
    <a:masterClrMapping/>
  </p:clrMapOvr>
</p:sld>
</file>

<file path=ppt/theme/theme1.xml><?xml version="1.0" encoding="utf-8"?>
<a:theme xmlns:a="http://schemas.openxmlformats.org/drawingml/2006/main" name="LinesVTI">
  <a:themeElements>
    <a:clrScheme name="Lines">
      <a:dk1>
        <a:sysClr val="windowText" lastClr="000000"/>
      </a:dk1>
      <a:lt1>
        <a:sysClr val="window" lastClr="FFFFFF"/>
      </a:lt1>
      <a:dk2>
        <a:srgbClr val="592F34"/>
      </a:dk2>
      <a:lt2>
        <a:srgbClr val="F8EFE3"/>
      </a:lt2>
      <a:accent1>
        <a:srgbClr val="5B8E96"/>
      </a:accent1>
      <a:accent2>
        <a:srgbClr val="B09BA2"/>
      </a:accent2>
      <a:accent3>
        <a:srgbClr val="E3835D"/>
      </a:accent3>
      <a:accent4>
        <a:srgbClr val="7B99DB"/>
      </a:accent4>
      <a:accent5>
        <a:srgbClr val="D09245"/>
      </a:accent5>
      <a:accent6>
        <a:srgbClr val="96A82C"/>
      </a:accent6>
      <a:hlink>
        <a:srgbClr val="5B8E96"/>
      </a:hlink>
      <a:folHlink>
        <a:srgbClr val="B5826E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308400B-C437-4204-A453-9DEFE7A3B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931085-857D-42EE-BB55-098E5214A0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95DBB1-7409-45FB-83E1-90451666BE4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Lines design</Template>
  <TotalTime>11349</TotalTime>
  <Words>275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Neue Haas Grotesk Text Pro</vt:lpstr>
      <vt:lpstr>Wingdings 2</vt:lpstr>
      <vt:lpstr>LinesVTI</vt:lpstr>
      <vt:lpstr>2 TIMOTHY: MISSION- ENTRUSTED</vt:lpstr>
      <vt:lpstr>“LAST CALL FROM A GODLY MENTOR”</vt:lpstr>
      <vt:lpstr>1. Introduction from Christ’s Dear Apostle (vv. 1-2)</vt:lpstr>
      <vt:lpstr>2. Gratitude to God for a Dear Child (vv. 3-7)</vt:lpstr>
      <vt:lpstr>2. Gratitude to God for a Dear Child (vv. 3-7)</vt:lpstr>
      <vt:lpstr>2. Gratitude to God for a Dear Child (vv. 3-7)</vt:lpstr>
      <vt:lpstr>2. Gratitude to God for a Dear Child (vv. 3-7)</vt:lpstr>
      <vt:lpstr>2. Gratitude to God for a Dear Child (vv. 3-7)</vt:lpstr>
      <vt:lpstr>2 TIMOTHY: MISSION- ENTRUSTED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TIMOTHY: MISSION- ENTRUSTED</dc:title>
  <dc:creator>Scott Mikel</dc:creator>
  <cp:lastModifiedBy>Philip Ingland</cp:lastModifiedBy>
  <cp:revision>2</cp:revision>
  <dcterms:created xsi:type="dcterms:W3CDTF">2023-09-21T18:04:24Z</dcterms:created>
  <dcterms:modified xsi:type="dcterms:W3CDTF">2023-10-01T13:50:16Z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