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32" r:id="rId5"/>
    <p:sldId id="333" r:id="rId6"/>
    <p:sldId id="347" r:id="rId7"/>
    <p:sldId id="358" r:id="rId8"/>
    <p:sldId id="365" r:id="rId9"/>
    <p:sldId id="366" r:id="rId10"/>
    <p:sldId id="356" r:id="rId11"/>
    <p:sldId id="367" r:id="rId12"/>
    <p:sldId id="364" r:id="rId13"/>
    <p:sldId id="3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4" autoAdjust="0"/>
    <p:restoredTop sz="83256" autoAdjust="0"/>
  </p:normalViewPr>
  <p:slideViewPr>
    <p:cSldViewPr snapToGrid="0">
      <p:cViewPr varScale="1">
        <p:scale>
          <a:sx n="72" d="100"/>
          <a:sy n="72" d="100"/>
        </p:scale>
        <p:origin x="924" y="54"/>
      </p:cViewPr>
      <p:guideLst>
        <p:guide orient="horz" pos="576"/>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61B5B0-0F3F-4574-AC4A-4D715ADD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2F0A1CE-6ACE-4ED5-A8B3-171E65297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7F9B17-A37A-42C9-8030-9CDA9FD7470F}" type="datetimeFigureOut">
              <a:rPr lang="en-US" smtClean="0"/>
              <a:t>11/12/2023</a:t>
            </a:fld>
            <a:endParaRPr lang="en-US" dirty="0"/>
          </a:p>
        </p:txBody>
      </p:sp>
      <p:sp>
        <p:nvSpPr>
          <p:cNvPr id="4" name="Footer Placeholder 3">
            <a:extLst>
              <a:ext uri="{FF2B5EF4-FFF2-40B4-BE49-F238E27FC236}">
                <a16:creationId xmlns:a16="http://schemas.microsoft.com/office/drawing/2014/main" id="{0938E9B5-B968-4629-B4B4-F2F9B488BA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FB0D94-2D20-439D-B7D0-A1C2405FFD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0B9B7-785A-4976-B902-CA7EFE182F33}" type="slidenum">
              <a:rPr lang="en-US" smtClean="0"/>
              <a:t>‹#›</a:t>
            </a:fld>
            <a:endParaRPr lang="en-US" dirty="0"/>
          </a:p>
        </p:txBody>
      </p:sp>
    </p:spTree>
    <p:extLst>
      <p:ext uri="{BB962C8B-B14F-4D97-AF65-F5344CB8AC3E}">
        <p14:creationId xmlns:p14="http://schemas.microsoft.com/office/powerpoint/2010/main" val="3005448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79487-3076-4D15-80FF-6284DC1263E4}" type="datetimeFigureOut">
              <a:rPr lang="en-US" smtClean="0"/>
              <a:t>11/12/2023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A5702-C22C-4453-948F-F1BC33F661B3}" type="slidenum">
              <a:rPr lang="en-US" smtClean="0"/>
              <a:t>‹#›</a:t>
            </a:fld>
            <a:endParaRPr lang="en-US" dirty="0"/>
          </a:p>
        </p:txBody>
      </p:sp>
    </p:spTree>
    <p:extLst>
      <p:ext uri="{BB962C8B-B14F-4D97-AF65-F5344CB8AC3E}">
        <p14:creationId xmlns:p14="http://schemas.microsoft.com/office/powerpoint/2010/main" val="16387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Quo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A1732B-C8F7-496B-B4AB-6659528C6CC5}"/>
              </a:ext>
            </a:extLst>
          </p:cNvPr>
          <p:cNvSpPr>
            <a:spLocks noGrp="1"/>
          </p:cNvSpPr>
          <p:nvPr>
            <p:ph type="pic" sz="quarter" idx="13"/>
          </p:nvPr>
        </p:nvSpPr>
        <p:spPr>
          <a:xfrm>
            <a:off x="1525" y="-1"/>
            <a:ext cx="12190475" cy="6872401"/>
          </a:xfrm>
          <a:custGeom>
            <a:avLst/>
            <a:gdLst>
              <a:gd name="connsiteX0" fmla="*/ 0 w 12190475"/>
              <a:gd name="connsiteY0" fmla="*/ 1 h 6872401"/>
              <a:gd name="connsiteX1" fmla="*/ 882143 w 12190475"/>
              <a:gd name="connsiteY1" fmla="*/ 1 h 6872401"/>
              <a:gd name="connsiteX2" fmla="*/ 882143 w 12190475"/>
              <a:gd name="connsiteY2" fmla="*/ 6858001 h 6872401"/>
              <a:gd name="connsiteX3" fmla="*/ 0 w 12190475"/>
              <a:gd name="connsiteY3" fmla="*/ 6858001 h 6872401"/>
              <a:gd name="connsiteX4" fmla="*/ 914779 w 12190475"/>
              <a:gd name="connsiteY4" fmla="*/ 0 h 6872401"/>
              <a:gd name="connsiteX5" fmla="*/ 12187424 w 12190475"/>
              <a:gd name="connsiteY5" fmla="*/ 0 h 6872401"/>
              <a:gd name="connsiteX6" fmla="*/ 12187424 w 12190475"/>
              <a:gd name="connsiteY6" fmla="*/ 4010026 h 6872401"/>
              <a:gd name="connsiteX7" fmla="*/ 12188888 w 12190475"/>
              <a:gd name="connsiteY7" fmla="*/ 4010026 h 6872401"/>
              <a:gd name="connsiteX8" fmla="*/ 12188888 w 12190475"/>
              <a:gd name="connsiteY8" fmla="*/ 4796346 h 6872401"/>
              <a:gd name="connsiteX9" fmla="*/ 12190475 w 12190475"/>
              <a:gd name="connsiteY9" fmla="*/ 4796346 h 6872401"/>
              <a:gd name="connsiteX10" fmla="*/ 12190475 w 12190475"/>
              <a:gd name="connsiteY10" fmla="*/ 6872401 h 6872401"/>
              <a:gd name="connsiteX11" fmla="*/ 908622 w 12190475"/>
              <a:gd name="connsiteY11" fmla="*/ 6872401 h 6872401"/>
              <a:gd name="connsiteX12" fmla="*/ 908622 w 12190475"/>
              <a:gd name="connsiteY12" fmla="*/ 4796346 h 6872401"/>
              <a:gd name="connsiteX13" fmla="*/ 4530441 w 12190475"/>
              <a:gd name="connsiteY13" fmla="*/ 4796346 h 6872401"/>
              <a:gd name="connsiteX14" fmla="*/ 4530441 w 12190475"/>
              <a:gd name="connsiteY14" fmla="*/ 4772181 h 6872401"/>
              <a:gd name="connsiteX15" fmla="*/ 914779 w 12190475"/>
              <a:gd name="connsiteY15" fmla="*/ 4772181 h 68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0475" h="6872401">
                <a:moveTo>
                  <a:pt x="0" y="1"/>
                </a:moveTo>
                <a:lnTo>
                  <a:pt x="882143" y="1"/>
                </a:lnTo>
                <a:lnTo>
                  <a:pt x="882143" y="6858001"/>
                </a:lnTo>
                <a:lnTo>
                  <a:pt x="0" y="6858001"/>
                </a:lnTo>
                <a:close/>
                <a:moveTo>
                  <a:pt x="914779" y="0"/>
                </a:moveTo>
                <a:lnTo>
                  <a:pt x="12187424" y="0"/>
                </a:lnTo>
                <a:lnTo>
                  <a:pt x="12187424" y="4010026"/>
                </a:lnTo>
                <a:lnTo>
                  <a:pt x="12188888" y="4010026"/>
                </a:lnTo>
                <a:lnTo>
                  <a:pt x="12188888" y="4796346"/>
                </a:lnTo>
                <a:lnTo>
                  <a:pt x="12190475" y="4796346"/>
                </a:lnTo>
                <a:lnTo>
                  <a:pt x="12190475" y="6872401"/>
                </a:lnTo>
                <a:lnTo>
                  <a:pt x="908622" y="6872401"/>
                </a:lnTo>
                <a:lnTo>
                  <a:pt x="908622" y="4796346"/>
                </a:lnTo>
                <a:lnTo>
                  <a:pt x="4530441" y="4796346"/>
                </a:lnTo>
                <a:lnTo>
                  <a:pt x="4530441" y="4772181"/>
                </a:lnTo>
                <a:lnTo>
                  <a:pt x="914779" y="4772181"/>
                </a:lnTo>
                <a:close/>
              </a:path>
            </a:pathLst>
          </a:custGeom>
          <a:solidFill>
            <a:schemeClr val="accent1"/>
          </a:solidFill>
        </p:spPr>
        <p:txBody>
          <a:bodyPr wrap="square">
            <a:noAutofit/>
          </a:bodyPr>
          <a:lstStyle/>
          <a:p>
            <a:r>
              <a:rPr lang="en-US"/>
              <a:t>Click icon to add picture</a:t>
            </a: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10146" y="0"/>
            <a:ext cx="3611675" cy="4773251"/>
          </a:xfrm>
          <a:solidFill>
            <a:schemeClr val="tx1">
              <a:alpha val="40000"/>
            </a:schemeClr>
          </a:solidFill>
        </p:spPr>
        <p:txBody>
          <a:bodyPr tIns="320040" anchor="t">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910159" y="4787654"/>
            <a:ext cx="3611662" cy="2070345"/>
          </a:xfrm>
          <a:solidFill>
            <a:schemeClr val="tx1">
              <a:alpha val="40000"/>
            </a:schemeClr>
          </a:solidFill>
        </p:spPr>
        <p:txBody>
          <a:bodyPr tIns="365760">
            <a:normAutofit/>
          </a:bodyPr>
          <a:lstStyle>
            <a:lvl1pPr marL="365760">
              <a:defRPr sz="2000">
                <a:solidFill>
                  <a:schemeClr val="bg2">
                    <a:alpha val="56000"/>
                  </a:schemeClr>
                </a:solidFill>
              </a:defRPr>
            </a:lvl1pPr>
          </a:lstStyle>
          <a:p>
            <a:pPr>
              <a:lnSpc>
                <a:spcPct val="120000"/>
              </a:lnSpc>
            </a:pPr>
            <a:r>
              <a:rPr lang="en-US" sz="2000">
                <a:solidFill>
                  <a:schemeClr val="bg2">
                    <a:alpha val="56000"/>
                  </a:schemeClr>
                </a:solidFill>
              </a:rPr>
              <a:t>Click to edit Master subtitle style</a:t>
            </a:r>
            <a:endParaRPr lang="en-US" sz="2000" dirty="0">
              <a:solidFill>
                <a:schemeClr val="bg2">
                  <a:alpha val="56000"/>
                </a:schemeClr>
              </a:solidFill>
            </a:endParaRPr>
          </a:p>
        </p:txBody>
      </p:sp>
      <p:cxnSp>
        <p:nvCxnSpPr>
          <p:cNvPr id="15" name="Straight Connector 14">
            <a:extLst>
              <a:ext uri="{FF2B5EF4-FFF2-40B4-BE49-F238E27FC236}">
                <a16:creationId xmlns:a16="http://schemas.microsoft.com/office/drawing/2014/main" id="{8A879B96-0338-4E65-BB51-C23BF060592A}"/>
              </a:ext>
              <a:ext uri="{C183D7F6-B498-43B3-948B-1728B52AA6E4}">
                <adec:decorative xmlns:adec="http://schemas.microsoft.com/office/drawing/2017/decorative" val="1"/>
              </a:ext>
            </a:extLst>
          </p:cNvPr>
          <p:cNvCxnSpPr>
            <a:cxnSpLocks/>
          </p:cNvCxnSpPr>
          <p:nvPr userDrawn="1"/>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5CD497-6186-406A-B1EF-7A2024CA855F}"/>
              </a:ext>
              <a:ext uri="{C183D7F6-B498-43B3-948B-1728B52AA6E4}">
                <adec:decorative xmlns:adec="http://schemas.microsoft.com/office/drawing/2017/decorative" val="1"/>
              </a:ext>
            </a:extLst>
          </p:cNvPr>
          <p:cNvCxnSpPr>
            <a:cxnSpLocks/>
          </p:cNvCxnSpPr>
          <p:nvPr userDrawn="1"/>
        </p:nvCxnSpPr>
        <p:spPr>
          <a:xfrm>
            <a:off x="899986" y="4780453"/>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904603-E089-46F5-87D5-E0983BAD9737}"/>
              </a:ext>
              <a:ext uri="{C183D7F6-B498-43B3-948B-1728B52AA6E4}">
                <adec:decorative xmlns:adec="http://schemas.microsoft.com/office/drawing/2017/decorative" val="1"/>
              </a:ext>
            </a:extLst>
          </p:cNvPr>
          <p:cNvCxnSpPr>
            <a:cxnSpLocks/>
          </p:cNvCxnSpPr>
          <p:nvPr userDrawn="1"/>
        </p:nvCxnSpPr>
        <p:spPr>
          <a:xfrm>
            <a:off x="899987" y="-7203"/>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6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4401229" y="1782751"/>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4401229" y="249712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A9AC7104-83A4-4778-B422-65C3293809F4}"/>
              </a:ext>
            </a:extLst>
          </p:cNvPr>
          <p:cNvSpPr>
            <a:spLocks noGrp="1"/>
          </p:cNvSpPr>
          <p:nvPr>
            <p:ph type="body" sz="quarter" idx="13"/>
          </p:nvPr>
        </p:nvSpPr>
        <p:spPr>
          <a:xfrm>
            <a:off x="8359661" y="1792224"/>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3D9010FA-B494-44F4-87EE-F9AA52262670}"/>
              </a:ext>
            </a:extLst>
          </p:cNvPr>
          <p:cNvSpPr>
            <a:spLocks noGrp="1"/>
          </p:cNvSpPr>
          <p:nvPr>
            <p:ph sz="quarter" idx="14"/>
          </p:nvPr>
        </p:nvSpPr>
        <p:spPr>
          <a:xfrm>
            <a:off x="8359661" y="250545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930E56EE-505D-4420-971C-982EA4EF0564}"/>
              </a:ext>
              <a:ext uri="{C183D7F6-B498-43B3-948B-1728B52AA6E4}">
                <adec:decorative xmlns:adec="http://schemas.microsoft.com/office/drawing/2017/decorative" val="1"/>
              </a:ext>
            </a:extLst>
          </p:cNvPr>
          <p:cNvCxnSpPr>
            <a:cxnSpLocks/>
          </p:cNvCxnSpPr>
          <p:nvPr/>
        </p:nvCxnSpPr>
        <p:spPr>
          <a:xfrm>
            <a:off x="0" y="5957999"/>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0EB13C5-C98D-4847-ABF3-6D98B8E51E04}"/>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91484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F80CB87-A239-40AE-85FA-01D245F190B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23704B0-67D9-4193-9064-08E51EDDF101}"/>
              </a:ext>
            </a:extLst>
          </p:cNvPr>
          <p:cNvSpPr>
            <a:spLocks noGrp="1"/>
          </p:cNvSpPr>
          <p:nvPr>
            <p:ph type="ctrTitle"/>
          </p:nvPr>
        </p:nvSpPr>
        <p:spPr>
          <a:xfrm>
            <a:off x="442913" y="320040"/>
            <a:ext cx="7381875" cy="752955"/>
          </a:xfrm>
        </p:spPr>
        <p:txBody>
          <a:bodyPr wrap="square" anchor="t" anchorCtr="0">
            <a:normAutofit/>
          </a:bodyPr>
          <a:lstStyle/>
          <a:p>
            <a:pPr>
              <a:lnSpc>
                <a:spcPct val="100000"/>
              </a:lnSpc>
            </a:pPr>
            <a:r>
              <a:rPr lang="en-US"/>
              <a:t>Click to edit Master title style</a:t>
            </a:r>
            <a:endParaRPr lang="en-US" dirty="0"/>
          </a:p>
        </p:txBody>
      </p:sp>
      <p:sp>
        <p:nvSpPr>
          <p:cNvPr id="8" name="Subtitle 2">
            <a:extLst>
              <a:ext uri="{FF2B5EF4-FFF2-40B4-BE49-F238E27FC236}">
                <a16:creationId xmlns:a16="http://schemas.microsoft.com/office/drawing/2014/main" id="{31FB0A3F-5AFA-420D-965E-C72D1EB23D8E}"/>
              </a:ext>
            </a:extLst>
          </p:cNvPr>
          <p:cNvSpPr>
            <a:spLocks noGrp="1"/>
          </p:cNvSpPr>
          <p:nvPr>
            <p:ph type="subTitle" idx="1"/>
          </p:nvPr>
        </p:nvSpPr>
        <p:spPr>
          <a:xfrm>
            <a:off x="442913" y="1194280"/>
            <a:ext cx="7381875" cy="4322275"/>
          </a:xfrm>
        </p:spPr>
        <p:txBody>
          <a:bodyPr>
            <a:normAutofit/>
          </a:body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DC9C25CB-DEDF-46B3-BF33-CDFD2C6F4DCF}"/>
              </a:ext>
            </a:extLst>
          </p:cNvPr>
          <p:cNvSpPr>
            <a:spLocks noGrp="1"/>
          </p:cNvSpPr>
          <p:nvPr>
            <p:ph type="dt" sz="half" idx="10"/>
          </p:nvPr>
        </p:nvSpPr>
        <p:spPr>
          <a:xfrm>
            <a:off x="442914" y="5957999"/>
            <a:ext cx="3457574" cy="900000"/>
          </a:xfrm>
        </p:spPr>
        <p:txBody>
          <a:bodyPr/>
          <a:lstStyle/>
          <a:p>
            <a:r>
              <a:rPr lang="en-US">
                <a:latin typeface="+mn-lt"/>
              </a:rPr>
              <a:t>Sunday, February 7, 20XX</a:t>
            </a:r>
            <a:endParaRPr lang="en-US" dirty="0">
              <a:latin typeface="+mn-lt"/>
            </a:endParaRPr>
          </a:p>
        </p:txBody>
      </p:sp>
      <p:sp>
        <p:nvSpPr>
          <p:cNvPr id="14" name="Footer Placeholder 4">
            <a:extLst>
              <a:ext uri="{FF2B5EF4-FFF2-40B4-BE49-F238E27FC236}">
                <a16:creationId xmlns:a16="http://schemas.microsoft.com/office/drawing/2014/main" id="{62BE3C0D-3A0F-4F87-A282-B89DF40557C1}"/>
              </a:ext>
            </a:extLst>
          </p:cNvPr>
          <p:cNvSpPr>
            <a:spLocks noGrp="1"/>
          </p:cNvSpPr>
          <p:nvPr>
            <p:ph type="ftr" sz="quarter" idx="11"/>
          </p:nvPr>
        </p:nvSpPr>
        <p:spPr>
          <a:xfrm>
            <a:off x="4367213" y="5957999"/>
            <a:ext cx="5400675" cy="900000"/>
          </a:xfrm>
        </p:spPr>
        <p:txBody>
          <a:bodyPr/>
          <a:lstStyle/>
          <a:p>
            <a:r>
              <a:rPr lang="en-US" dirty="0">
                <a:latin typeface="+mn-lt"/>
              </a:rPr>
              <a:t>Sample Footer Text</a:t>
            </a:r>
          </a:p>
        </p:txBody>
      </p:sp>
      <p:cxnSp>
        <p:nvCxnSpPr>
          <p:cNvPr id="17" name="Straight Connector 16">
            <a:extLst>
              <a:ext uri="{FF2B5EF4-FFF2-40B4-BE49-F238E27FC236}">
                <a16:creationId xmlns:a16="http://schemas.microsoft.com/office/drawing/2014/main" id="{0C3CF370-38A0-483A-B54B-2E069363DABD}"/>
              </a:ext>
              <a:ext uri="{C183D7F6-B498-43B3-948B-1728B52AA6E4}">
                <adec:decorative xmlns:adec="http://schemas.microsoft.com/office/drawing/2017/decorative" val="1"/>
              </a:ext>
            </a:extLst>
          </p:cNvPr>
          <p:cNvCxnSpPr>
            <a:cxnSpLocks/>
          </p:cNvCxnSpPr>
          <p:nvPr userDrawn="1"/>
        </p:nvCxnSpPr>
        <p:spPr>
          <a:xfrm>
            <a:off x="8291513" y="0"/>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36BBA0-0536-4889-8887-301D33F3D1F8}"/>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E301FA2-804E-463C-AF86-C73F697ACBF5}"/>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
        <p:nvSpPr>
          <p:cNvPr id="3" name="Picture Placeholder 2">
            <a:extLst>
              <a:ext uri="{FF2B5EF4-FFF2-40B4-BE49-F238E27FC236}">
                <a16:creationId xmlns:a16="http://schemas.microsoft.com/office/drawing/2014/main" id="{93026BB2-A295-414E-A22B-85305E9998A0}"/>
              </a:ext>
            </a:extLst>
          </p:cNvPr>
          <p:cNvSpPr>
            <a:spLocks noGrp="1"/>
          </p:cNvSpPr>
          <p:nvPr>
            <p:ph type="pic" sz="quarter" idx="13"/>
          </p:nvPr>
        </p:nvSpPr>
        <p:spPr>
          <a:xfrm>
            <a:off x="8293608" y="0"/>
            <a:ext cx="3904488" cy="5961888"/>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301222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0094CF-2871-4DDF-AC40-0C19BEA2516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0A5715-1FF7-4E6E-AB26-D1D2AF4118A2}"/>
              </a:ext>
            </a:extLst>
          </p:cNvPr>
          <p:cNvSpPr>
            <a:spLocks noGrp="1"/>
          </p:cNvSpPr>
          <p:nvPr>
            <p:ph type="title"/>
          </p:nvPr>
        </p:nvSpPr>
        <p:spPr>
          <a:xfrm>
            <a:off x="-1" y="-1"/>
            <a:ext cx="4363831" cy="2042149"/>
          </a:xfrm>
          <a:solidFill>
            <a:schemeClr val="tx2"/>
          </a:solidFill>
        </p:spPr>
        <p:txBody>
          <a:bodyPr anchor="ctr"/>
          <a:lstStyle>
            <a:lvl1pPr marL="457200">
              <a:defRPr>
                <a:solidFill>
                  <a:schemeClr val="bg2"/>
                </a:solidFill>
              </a:defRPr>
            </a:lvl1pPr>
          </a:lstStyle>
          <a:p>
            <a:r>
              <a:rPr lang="en-US"/>
              <a:t>Click to edit Master title style</a:t>
            </a:r>
            <a:endParaRPr lang="en-US" dirty="0"/>
          </a:p>
        </p:txBody>
      </p:sp>
      <p:sp>
        <p:nvSpPr>
          <p:cNvPr id="15" name="Content Placeholder 7">
            <a:extLst>
              <a:ext uri="{FF2B5EF4-FFF2-40B4-BE49-F238E27FC236}">
                <a16:creationId xmlns:a16="http://schemas.microsoft.com/office/drawing/2014/main" id="{ED24DC0D-1282-4C4E-A478-FE21FA1D21EF}"/>
              </a:ext>
            </a:extLst>
          </p:cNvPr>
          <p:cNvSpPr>
            <a:spLocks noGrp="1"/>
          </p:cNvSpPr>
          <p:nvPr>
            <p:ph idx="1"/>
          </p:nvPr>
        </p:nvSpPr>
        <p:spPr>
          <a:xfrm>
            <a:off x="442915" y="2246049"/>
            <a:ext cx="3457572" cy="3266357"/>
          </a:xfrm>
        </p:spPr>
        <p:txBody>
          <a:bodyPr/>
          <a:lstStyle/>
          <a:p>
            <a:pPr lvl="0"/>
            <a:r>
              <a:rPr lang="en-US">
                <a:solidFill>
                  <a:schemeClr val="tx2"/>
                </a:solidFill>
                <a:latin typeface="+mn-lt"/>
              </a:rPr>
              <a:t>Click to edit Master text styles</a:t>
            </a:r>
          </a:p>
        </p:txBody>
      </p:sp>
      <p:cxnSp>
        <p:nvCxnSpPr>
          <p:cNvPr id="17" name="Straight Connector 16">
            <a:extLst>
              <a:ext uri="{FF2B5EF4-FFF2-40B4-BE49-F238E27FC236}">
                <a16:creationId xmlns:a16="http://schemas.microsoft.com/office/drawing/2014/main" id="{4889AF83-EAB4-45B3-88E0-7E887F1A53E5}"/>
              </a:ext>
              <a:ext uri="{C183D7F6-B498-43B3-948B-1728B52AA6E4}">
                <adec:decorative xmlns:adec="http://schemas.microsoft.com/office/drawing/2017/decorative" val="1"/>
              </a:ext>
            </a:extLst>
          </p:cNvPr>
          <p:cNvCxnSpPr>
            <a:cxnSpLocks/>
          </p:cNvCxnSpPr>
          <p:nvPr userDrawn="1"/>
        </p:nvCxnSpPr>
        <p:spPr>
          <a:xfrm>
            <a:off x="4366021" y="-1"/>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CB34A0-36A4-44C8-86AA-7340C390665E}"/>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7D662CC8-6EC6-4BA7-A49C-0790C1FC1470}"/>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r>
              <a:rPr lang="en-US"/>
              <a:t>Sunday, February 7, 20XX</a:t>
            </a:r>
            <a:endParaRPr lang="en-US" dirty="0"/>
          </a:p>
        </p:txBody>
      </p:sp>
      <p:sp>
        <p:nvSpPr>
          <p:cNvPr id="5" name="Picture Placeholder 4">
            <a:extLst>
              <a:ext uri="{FF2B5EF4-FFF2-40B4-BE49-F238E27FC236}">
                <a16:creationId xmlns:a16="http://schemas.microsoft.com/office/drawing/2014/main" id="{C340B371-E7CE-4F58-B890-3DB2437A8AE7}"/>
              </a:ext>
            </a:extLst>
          </p:cNvPr>
          <p:cNvSpPr>
            <a:spLocks noGrp="1"/>
          </p:cNvSpPr>
          <p:nvPr>
            <p:ph type="pic" sz="quarter" idx="10"/>
          </p:nvPr>
        </p:nvSpPr>
        <p:spPr>
          <a:xfrm>
            <a:off x="4365036" y="-3175"/>
            <a:ext cx="7827264" cy="5961888"/>
          </a:xfrm>
          <a:solidFill>
            <a:schemeClr val="accent1"/>
          </a:solidFill>
        </p:spPr>
        <p:txBody>
          <a:bodyPr/>
          <a:lstStyle/>
          <a:p>
            <a:r>
              <a:rPr lang="en-US"/>
              <a:t>Click icon to add picture</a:t>
            </a:r>
            <a:endParaRPr lang="en-US" dirty="0"/>
          </a:p>
        </p:txBody>
      </p:sp>
      <p:sp>
        <p:nvSpPr>
          <p:cNvPr id="21" name="Footer Placeholder 4">
            <a:extLst>
              <a:ext uri="{FF2B5EF4-FFF2-40B4-BE49-F238E27FC236}">
                <a16:creationId xmlns:a16="http://schemas.microsoft.com/office/drawing/2014/main" id="{78DFA1B0-2A4F-4E75-8793-C9EF0A48D71C}"/>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r>
              <a:rPr lang="en-US" dirty="0"/>
              <a:t>Sample Footer Text</a:t>
            </a:r>
          </a:p>
        </p:txBody>
      </p:sp>
      <p:cxnSp>
        <p:nvCxnSpPr>
          <p:cNvPr id="3" name="Straight Connector 2">
            <a:extLst>
              <a:ext uri="{FF2B5EF4-FFF2-40B4-BE49-F238E27FC236}">
                <a16:creationId xmlns:a16="http://schemas.microsoft.com/office/drawing/2014/main" id="{920703DF-A59D-404B-9F97-4E0335909B7C}"/>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A66B571D-4F8A-4FD9-B1CD-0EE8887D6A9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36994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56296-1077-490F-AD3B-51C42732EB7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48FAA7E-0E06-4760-8C38-061DBED558FD}"/>
              </a:ext>
            </a:extLst>
          </p:cNvPr>
          <p:cNvSpPr>
            <a:spLocks noGrp="1"/>
          </p:cNvSpPr>
          <p:nvPr>
            <p:ph type="pic" sz="quarter" idx="10"/>
          </p:nvPr>
        </p:nvSpPr>
        <p:spPr>
          <a:xfrm>
            <a:off x="0" y="0"/>
            <a:ext cx="3904488" cy="5961888"/>
          </a:xfrm>
          <a:solidFill>
            <a:schemeClr val="accent1"/>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CBE08D24-2048-4277-B952-4B912357AFF7}"/>
              </a:ext>
            </a:extLst>
          </p:cNvPr>
          <p:cNvSpPr>
            <a:spLocks noGrp="1"/>
          </p:cNvSpPr>
          <p:nvPr>
            <p:ph type="ctrTitle"/>
          </p:nvPr>
        </p:nvSpPr>
        <p:spPr>
          <a:xfrm>
            <a:off x="4367213" y="441325"/>
            <a:ext cx="7381875" cy="3644968"/>
          </a:xfrm>
        </p:spPr>
        <p:txBody>
          <a:bodyPr anchor="b" anchorCtr="0">
            <a:normAutofit/>
          </a:bodyPr>
          <a:lstStyle/>
          <a:p>
            <a:pPr>
              <a:lnSpc>
                <a:spcPct val="100000"/>
              </a:lnSpc>
            </a:pPr>
            <a:r>
              <a:rPr lang="en-US">
                <a:solidFill>
                  <a:schemeClr val="bg2"/>
                </a:solidFill>
              </a:rPr>
              <a:t>Click to edit Master title style</a:t>
            </a:r>
            <a:endParaRPr lang="en-US" dirty="0">
              <a:solidFill>
                <a:schemeClr val="bg2"/>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B3931E3-625E-49D6-BB15-6E087FE9C460}"/>
              </a:ext>
            </a:extLst>
          </p:cNvPr>
          <p:cNvSpPr>
            <a:spLocks noGrp="1"/>
          </p:cNvSpPr>
          <p:nvPr>
            <p:ph type="subTitle" idx="1"/>
          </p:nvPr>
        </p:nvSpPr>
        <p:spPr>
          <a:xfrm>
            <a:off x="4367213" y="4101151"/>
            <a:ext cx="7381875" cy="1415405"/>
          </a:xfrm>
        </p:spPr>
        <p:txBody>
          <a:bodyPr wrap="square" anchor="t" anchorCtr="0">
            <a:normAutofit/>
          </a:bodyPr>
          <a:lstStyle/>
          <a:p>
            <a:r>
              <a:rPr lang="en-US">
                <a:solidFill>
                  <a:schemeClr val="bg2">
                    <a:alpha val="55000"/>
                  </a:schemeClr>
                </a:solidFill>
              </a:rPr>
              <a:t>Click to edit Master subtitle style</a:t>
            </a:r>
            <a:endParaRPr lang="en-US" dirty="0">
              <a:solidFill>
                <a:schemeClr val="bg2">
                  <a:alpha val="55000"/>
                </a:schemeClr>
              </a:solidFill>
            </a:endParaRPr>
          </a:p>
        </p:txBody>
      </p:sp>
      <p:cxnSp>
        <p:nvCxnSpPr>
          <p:cNvPr id="15" name="Straight Connector 14">
            <a:extLst>
              <a:ext uri="{FF2B5EF4-FFF2-40B4-BE49-F238E27FC236}">
                <a16:creationId xmlns:a16="http://schemas.microsoft.com/office/drawing/2014/main" id="{2D721B96-BE90-48B8-837A-BA518651B02F}"/>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53D12F-8664-4647-AA6A-5D31AC1D66CE}"/>
              </a:ext>
              <a:ext uri="{C183D7F6-B498-43B3-948B-1728B52AA6E4}">
                <adec:decorative xmlns:adec="http://schemas.microsoft.com/office/drawing/2017/decorative" val="1"/>
              </a:ext>
            </a:extLst>
          </p:cNvPr>
          <p:cNvCxnSpPr>
            <a:cxnSpLocks/>
          </p:cNvCxnSpPr>
          <p:nvPr userDrawn="1"/>
        </p:nvCxnSpPr>
        <p:spPr>
          <a:xfrm>
            <a:off x="3900486"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70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32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r>
              <a:rPr lang="en-US"/>
              <a:t>Sunday, February 7, 20XX</a:t>
            </a:r>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dirty="0"/>
              <a:t>Sample Footer Text</a:t>
            </a:r>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F703579-0A2C-4B0E-9C2F-BF2EAF07E8FF}"/>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602199465"/>
      </p:ext>
    </p:extLst>
  </p:cSld>
  <p:clrMapOvr>
    <a:masterClrMapping/>
  </p:clrMapOvr>
  <p:extLst>
    <p:ext uri="{DCECCB84-F9BA-43D5-87BE-67443E8EF086}">
      <p15:sldGuideLst xmlns:p15="http://schemas.microsoft.com/office/powerpoint/2012/main">
        <p15:guide id="1" orient="horz" pos="2886">
          <p15:clr>
            <a:srgbClr val="5ACBF0"/>
          </p15:clr>
        </p15:guide>
        <p15:guide id="2" pos="3840">
          <p15:clr>
            <a:srgbClr val="F26B43"/>
          </p15:clr>
        </p15:guide>
        <p15:guide id="3" pos="279">
          <p15:clr>
            <a:srgbClr val="F26B43"/>
          </p15:clr>
        </p15:guide>
        <p15:guide id="4" pos="7401">
          <p15:clr>
            <a:srgbClr val="F26B43"/>
          </p15:clr>
        </p15:guide>
        <p15:guide id="5" pos="1232">
          <p15:clr>
            <a:srgbClr val="5ACBF0"/>
          </p15:clr>
        </p15:guide>
        <p15:guide id="6" pos="1504">
          <p15:clr>
            <a:srgbClr val="5ACBF0"/>
          </p15:clr>
        </p15:guide>
        <p15:guide id="7" pos="2457">
          <p15:clr>
            <a:srgbClr val="5ACBF0"/>
          </p15:clr>
        </p15:guide>
        <p15:guide id="8" pos="2751">
          <p15:clr>
            <a:srgbClr val="5ACBF0"/>
          </p15:clr>
        </p15:guide>
        <p15:guide id="9" pos="3704">
          <p15:clr>
            <a:srgbClr val="5ACBF0"/>
          </p15:clr>
        </p15:guide>
        <p15:guide id="10" pos="3976">
          <p15:clr>
            <a:srgbClr val="5ACBF0"/>
          </p15:clr>
        </p15:guide>
        <p15:guide id="11" pos="4929">
          <p15:clr>
            <a:srgbClr val="5ACBF0"/>
          </p15:clr>
        </p15:guide>
        <p15:guide id="12" pos="5223">
          <p15:clr>
            <a:srgbClr val="5ACBF0"/>
          </p15:clr>
        </p15:guide>
        <p15:guide id="13" pos="6153">
          <p15:clr>
            <a:srgbClr val="5ACBF0"/>
          </p15:clr>
        </p15:guide>
        <p15:guide id="14" pos="6448">
          <p15:clr>
            <a:srgbClr val="5ACBF0"/>
          </p15:clr>
        </p15:guide>
        <p15:guide id="18" orient="horz" pos="278">
          <p15:clr>
            <a:srgbClr val="F26B43"/>
          </p15:clr>
        </p15:guide>
        <p15:guide id="20" orient="horz" pos="867">
          <p15:clr>
            <a:srgbClr val="5ACBF0"/>
          </p15:clr>
        </p15:guide>
        <p15:guide id="21" orient="horz" pos="1729">
          <p15:clr>
            <a:srgbClr val="5ACBF0"/>
          </p15:clr>
        </p15:guide>
        <p15:guide id="22" orient="horz" pos="3475">
          <p15:clr>
            <a:srgbClr val="F26B43"/>
          </p15:clr>
        </p15:guide>
        <p15:guide id="28" orient="horz" pos="1139">
          <p15:clr>
            <a:srgbClr val="5ACBF0"/>
          </p15:clr>
        </p15:guide>
        <p15:guide id="29" orient="horz" pos="2591">
          <p15:clr>
            <a:srgbClr val="5ACBF0"/>
          </p15:clr>
        </p15:guide>
        <p15:guide id="30" orient="horz" pos="2024">
          <p15:clr>
            <a:srgbClr val="5ACBF0"/>
          </p15:clr>
        </p15:guide>
        <p15:guide id="31" orient="horz" pos="3748">
          <p15:clr>
            <a:srgbClr val="F26B43"/>
          </p15:clr>
        </p15:guide>
        <p15:guide id="32" orient="horz" pos="1888">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0C2D112-ED36-4DBC-99F9-A146334E71F6}"/>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8348078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48360D-6CEB-460F-AEDB-911ED68F8848}"/>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4311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09C198C-9BE5-4543-BA4B-A93E96CB800C}"/>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65598285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dirty="0"/>
              <a:t>Sample Footer Text</a:t>
            </a:r>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noFill/>
                </a:ln>
                <a:solidFill>
                  <a:schemeClr val="tx2"/>
                </a:solid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5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4DAF32CB-8FFB-4915-83CF-FE970100281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F0A3A1D3-45B1-4A98-AC1C-57B1DE82609B}"/>
              </a:ext>
            </a:extLst>
          </p:cNvPr>
          <p:cNvSpPr>
            <a:spLocks noGrp="1"/>
          </p:cNvSpPr>
          <p:nvPr>
            <p:ph type="title"/>
          </p:nvPr>
        </p:nvSpPr>
        <p:spPr>
          <a:xfrm>
            <a:off x="-1200" y="0"/>
            <a:ext cx="6310695" cy="1817169"/>
          </a:xfrm>
          <a:solidFill>
            <a:schemeClr val="tx2"/>
          </a:solidFill>
        </p:spPr>
        <p:txBody>
          <a:bodyPr bIns="274320" anchor="b"/>
          <a:lstStyle>
            <a:lvl1pPr marL="457200">
              <a:defRPr>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Content Placeholder 7">
            <a:extLst>
              <a:ext uri="{FF2B5EF4-FFF2-40B4-BE49-F238E27FC236}">
                <a16:creationId xmlns:a16="http://schemas.microsoft.com/office/drawing/2014/main" id="{830931AC-C857-4060-AA10-476957E80C99}"/>
              </a:ext>
            </a:extLst>
          </p:cNvPr>
          <p:cNvSpPr>
            <a:spLocks noGrp="1"/>
          </p:cNvSpPr>
          <p:nvPr>
            <p:ph idx="1"/>
          </p:nvPr>
        </p:nvSpPr>
        <p:spPr>
          <a:xfrm>
            <a:off x="442914" y="2246049"/>
            <a:ext cx="5437185" cy="3266357"/>
          </a:xfrm>
        </p:spPr>
        <p:txBody>
          <a:bodyPr/>
          <a:lstStyle/>
          <a:p>
            <a:pPr lvl="0"/>
            <a:r>
              <a:rPr lang="en-US">
                <a:solidFill>
                  <a:schemeClr val="tx2"/>
                </a:solidFill>
                <a:latin typeface="+mn-lt"/>
              </a:rPr>
              <a:t>Click to edit Master text styles</a:t>
            </a:r>
          </a:p>
        </p:txBody>
      </p:sp>
      <p:cxnSp>
        <p:nvCxnSpPr>
          <p:cNvPr id="15" name="Straight Connector 14">
            <a:extLst>
              <a:ext uri="{FF2B5EF4-FFF2-40B4-BE49-F238E27FC236}">
                <a16:creationId xmlns:a16="http://schemas.microsoft.com/office/drawing/2014/main" id="{2F35884A-AA66-4463-BED7-15E9AEA61196}"/>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79C15E-DBE3-4BE1-9DEF-097D72F5DDAD}"/>
              </a:ext>
              <a:ext uri="{C183D7F6-B498-43B3-948B-1728B52AA6E4}">
                <adec:decorative xmlns:adec="http://schemas.microsoft.com/office/drawing/2017/decorative" val="1"/>
              </a:ext>
            </a:extLst>
          </p:cNvPr>
          <p:cNvCxnSpPr>
            <a:cxnSpLocks/>
          </p:cNvCxnSpPr>
          <p:nvPr userDrawn="1"/>
        </p:nvCxnSpPr>
        <p:spPr>
          <a:xfrm>
            <a:off x="6311900" y="0"/>
            <a:ext cx="0" cy="594995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23E7A8-4D91-4B68-BDD5-2E72051328A7}"/>
              </a:ext>
              <a:ext uri="{C183D7F6-B498-43B3-948B-1728B52AA6E4}">
                <adec:decorative xmlns:adec="http://schemas.microsoft.com/office/drawing/2017/decorative" val="1"/>
              </a:ext>
            </a:extLst>
          </p:cNvPr>
          <p:cNvCxnSpPr>
            <a:cxnSpLocks/>
          </p:cNvCxnSpPr>
          <p:nvPr userDrawn="1"/>
        </p:nvCxnSpPr>
        <p:spPr>
          <a:xfrm>
            <a:off x="9251950" y="6"/>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C689929F-E748-4AF3-8F29-53A0B503E79A}"/>
              </a:ext>
            </a:extLst>
          </p:cNvPr>
          <p:cNvSpPr>
            <a:spLocks noGrp="1"/>
          </p:cNvSpPr>
          <p:nvPr>
            <p:ph type="pic" sz="quarter" idx="10"/>
          </p:nvPr>
        </p:nvSpPr>
        <p:spPr>
          <a:xfrm>
            <a:off x="6757416" y="438912"/>
            <a:ext cx="2057400" cy="5074920"/>
          </a:xfrm>
          <a:solidFill>
            <a:schemeClr val="accent1"/>
          </a:solidFill>
        </p:spPr>
        <p:txBody>
          <a:bodyPr/>
          <a:lstStyle/>
          <a:p>
            <a:r>
              <a:rPr lang="en-US"/>
              <a:t>Click icon to add picture</a:t>
            </a:r>
            <a:endParaRPr lang="en-US" dirty="0"/>
          </a:p>
        </p:txBody>
      </p:sp>
      <p:sp>
        <p:nvSpPr>
          <p:cNvPr id="35" name="Picture Placeholder 2">
            <a:extLst>
              <a:ext uri="{FF2B5EF4-FFF2-40B4-BE49-F238E27FC236}">
                <a16:creationId xmlns:a16="http://schemas.microsoft.com/office/drawing/2014/main" id="{692E4A71-59E7-43D2-9C35-933F0EF97DFE}"/>
              </a:ext>
            </a:extLst>
          </p:cNvPr>
          <p:cNvSpPr>
            <a:spLocks noGrp="1"/>
          </p:cNvSpPr>
          <p:nvPr>
            <p:ph type="pic" sz="quarter" idx="11"/>
          </p:nvPr>
        </p:nvSpPr>
        <p:spPr>
          <a:xfrm>
            <a:off x="9692640" y="438912"/>
            <a:ext cx="2057400" cy="5074920"/>
          </a:xfrm>
          <a:solidFill>
            <a:schemeClr val="accent1"/>
          </a:solidFill>
        </p:spPr>
        <p:txBody>
          <a:bodyPr/>
          <a:lstStyle/>
          <a:p>
            <a:r>
              <a:rPr lang="en-US"/>
              <a:t>Click icon to add picture</a:t>
            </a:r>
            <a:endParaRPr lang="en-US" dirty="0"/>
          </a:p>
        </p:txBody>
      </p:sp>
      <p:sp>
        <p:nvSpPr>
          <p:cNvPr id="16" name="Date Placeholder 3">
            <a:extLst>
              <a:ext uri="{FF2B5EF4-FFF2-40B4-BE49-F238E27FC236}">
                <a16:creationId xmlns:a16="http://schemas.microsoft.com/office/drawing/2014/main" id="{24C5608B-94D9-4652-82FC-8E4A66A06C9D}"/>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r>
              <a:rPr lang="en-US"/>
              <a:t>Sunday, February 7, 20XX</a:t>
            </a:r>
            <a:endParaRPr lang="en-US" dirty="0"/>
          </a:p>
        </p:txBody>
      </p:sp>
      <p:sp>
        <p:nvSpPr>
          <p:cNvPr id="18" name="Footer Placeholder 4">
            <a:extLst>
              <a:ext uri="{FF2B5EF4-FFF2-40B4-BE49-F238E27FC236}">
                <a16:creationId xmlns:a16="http://schemas.microsoft.com/office/drawing/2014/main" id="{92BE82A7-308B-45B6-B346-DE80B9114744}"/>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r>
              <a:rPr lang="en-US" dirty="0"/>
              <a:t>Sample Footer Text</a:t>
            </a:r>
          </a:p>
        </p:txBody>
      </p:sp>
      <p:cxnSp>
        <p:nvCxnSpPr>
          <p:cNvPr id="4" name="Straight Connector 3">
            <a:extLst>
              <a:ext uri="{FF2B5EF4-FFF2-40B4-BE49-F238E27FC236}">
                <a16:creationId xmlns:a16="http://schemas.microsoft.com/office/drawing/2014/main" id="{AAC932E5-9185-4410-8B73-15E1C607A658}"/>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9D164CB9-B909-4569-A391-D7B71BBDDA5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05987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B459C6-E7AA-40AB-9218-11BD2509C26E}"/>
              </a:ext>
              <a:ext uri="{C183D7F6-B498-43B3-948B-1728B52AA6E4}">
                <adec:decorative xmlns:adec="http://schemas.microsoft.com/office/drawing/2017/decorative" val="1"/>
              </a:ext>
            </a:extLst>
          </p:cNvPr>
          <p:cNvSpPr/>
          <p:nvPr userDrawn="1"/>
        </p:nvSpPr>
        <p:spPr>
          <a:xfrm>
            <a:off x="1" y="0"/>
            <a:ext cx="89154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8">
            <a:extLst>
              <a:ext uri="{FF2B5EF4-FFF2-40B4-BE49-F238E27FC236}">
                <a16:creationId xmlns:a16="http://schemas.microsoft.com/office/drawing/2014/main" id="{720913C3-8DBA-4AB2-A9DD-FAD54FFC1D79}"/>
              </a:ext>
            </a:extLst>
          </p:cNvPr>
          <p:cNvSpPr>
            <a:spLocks noGrp="1"/>
          </p:cNvSpPr>
          <p:nvPr>
            <p:ph type="title"/>
          </p:nvPr>
        </p:nvSpPr>
        <p:spPr>
          <a:xfrm>
            <a:off x="908611" y="0"/>
            <a:ext cx="5407941" cy="3635533"/>
          </a:xfrm>
          <a:solidFill>
            <a:schemeClr val="tx2"/>
          </a:solidFill>
        </p:spPr>
        <p:txBody>
          <a:bodyPr tIns="365760" anchor="t" anchorCtr="0"/>
          <a:lstStyle>
            <a:lvl1pPr marL="457200">
              <a:spcBef>
                <a:spcPts val="0"/>
              </a:spcBef>
              <a:defRPr>
                <a:solidFill>
                  <a:schemeClr val="bg2"/>
                </a:solidFill>
              </a:defRPr>
            </a:lvl1pPr>
          </a:lstStyle>
          <a:p>
            <a:pPr>
              <a:lnSpc>
                <a:spcPct val="100000"/>
              </a:lnSpc>
            </a:pPr>
            <a:r>
              <a:rPr lang="en-US">
                <a:solidFill>
                  <a:schemeClr val="bg2"/>
                </a:solidFill>
              </a:rPr>
              <a:t>Click to edit Master title style</a:t>
            </a:r>
            <a:endParaRPr lang="en-US" dirty="0">
              <a:solidFill>
                <a:schemeClr val="bg2"/>
              </a:solidFill>
            </a:endParaRPr>
          </a:p>
        </p:txBody>
      </p:sp>
      <p:cxnSp>
        <p:nvCxnSpPr>
          <p:cNvPr id="15" name="Straight Connector 14">
            <a:extLst>
              <a:ext uri="{FF2B5EF4-FFF2-40B4-BE49-F238E27FC236}">
                <a16:creationId xmlns:a16="http://schemas.microsoft.com/office/drawing/2014/main" id="{71CD5A2B-7198-4EFE-91B8-84FA422F9696}"/>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D23C9-0B78-4E3D-944D-6781941D54EF}"/>
              </a:ext>
              <a:ext uri="{C183D7F6-B498-43B3-948B-1728B52AA6E4}">
                <adec:decorative xmlns:adec="http://schemas.microsoft.com/office/drawing/2017/decorative" val="1"/>
              </a:ext>
            </a:extLst>
          </p:cNvPr>
          <p:cNvCxnSpPr>
            <a:cxnSpLocks/>
          </p:cNvCxnSpPr>
          <p:nvPr userDrawn="1"/>
        </p:nvCxnSpPr>
        <p:spPr>
          <a:xfrm>
            <a:off x="4676022" y="363399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D65328-8094-4B5F-AA1C-6D92EA7976C1}"/>
              </a:ext>
              <a:ext uri="{C183D7F6-B498-43B3-948B-1728B52AA6E4}">
                <adec:decorative xmlns:adec="http://schemas.microsoft.com/office/drawing/2017/decorative" val="1"/>
              </a:ext>
            </a:extLst>
          </p:cNvPr>
          <p:cNvCxnSpPr>
            <a:cxnSpLocks/>
          </p:cNvCxnSpPr>
          <p:nvPr userDrawn="1"/>
        </p:nvCxnSpPr>
        <p:spPr>
          <a:xfrm>
            <a:off x="8428000"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735D4B-04CF-49F1-B96A-8BCB49B59729}"/>
              </a:ext>
              <a:ext uri="{C183D7F6-B498-43B3-948B-1728B52AA6E4}">
                <adec:decorative xmlns:adec="http://schemas.microsoft.com/office/drawing/2017/decorative" val="1"/>
              </a:ext>
            </a:extLst>
          </p:cNvPr>
          <p:cNvCxnSpPr>
            <a:cxnSpLocks/>
          </p:cNvCxnSpPr>
          <p:nvPr userDrawn="1"/>
        </p:nvCxnSpPr>
        <p:spPr>
          <a:xfrm>
            <a:off x="899999" y="3628968"/>
            <a:ext cx="1129200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13" name="Content Placeholder 9">
            <a:extLst>
              <a:ext uri="{FF2B5EF4-FFF2-40B4-BE49-F238E27FC236}">
                <a16:creationId xmlns:a16="http://schemas.microsoft.com/office/drawing/2014/main" id="{DBA418B9-443D-43A6-86B7-1CBE7DA4B5FD}"/>
              </a:ext>
            </a:extLst>
          </p:cNvPr>
          <p:cNvSpPr>
            <a:spLocks noGrp="1"/>
          </p:cNvSpPr>
          <p:nvPr>
            <p:ph idx="1"/>
          </p:nvPr>
        </p:nvSpPr>
        <p:spPr>
          <a:xfrm>
            <a:off x="6780214" y="352800"/>
            <a:ext cx="4968874" cy="2860301"/>
          </a:xfrm>
        </p:spPr>
        <p:txBody>
          <a:bodyPr>
            <a:normAutofit/>
          </a:bodyPr>
          <a:lstStyle/>
          <a:p>
            <a:pPr lvl="0"/>
            <a:r>
              <a:rPr lang="en-US">
                <a:solidFill>
                  <a:schemeClr val="tx2"/>
                </a:solidFill>
                <a:latin typeface="+mn-lt"/>
              </a:rPr>
              <a:t>Click to edit Master text styles</a:t>
            </a: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EDE6EB21-8CA2-45AE-881D-77CA356C5ACF}"/>
              </a:ext>
            </a:extLst>
          </p:cNvPr>
          <p:cNvSpPr>
            <a:spLocks noGrp="1"/>
          </p:cNvSpPr>
          <p:nvPr>
            <p:ph type="pic" sz="quarter" idx="10"/>
          </p:nvPr>
        </p:nvSpPr>
        <p:spPr>
          <a:xfrm>
            <a:off x="908611" y="3633702"/>
            <a:ext cx="3767328" cy="3218688"/>
          </a:xfrm>
          <a:solidFill>
            <a:schemeClr val="accent1"/>
          </a:solidFill>
        </p:spPr>
        <p:txBody>
          <a:bodyPr/>
          <a:lstStyle/>
          <a:p>
            <a:r>
              <a:rPr lang="en-US"/>
              <a:t>Click icon to add picture</a:t>
            </a:r>
            <a:endParaRPr lang="en-US" dirty="0"/>
          </a:p>
        </p:txBody>
      </p:sp>
      <p:sp>
        <p:nvSpPr>
          <p:cNvPr id="21" name="Picture Placeholder 2">
            <a:extLst>
              <a:ext uri="{FF2B5EF4-FFF2-40B4-BE49-F238E27FC236}">
                <a16:creationId xmlns:a16="http://schemas.microsoft.com/office/drawing/2014/main" id="{29DA2DF3-077D-4C17-8B3C-057AF5F70D7F}"/>
              </a:ext>
            </a:extLst>
          </p:cNvPr>
          <p:cNvSpPr>
            <a:spLocks noGrp="1"/>
          </p:cNvSpPr>
          <p:nvPr>
            <p:ph type="pic" sz="quarter" idx="11"/>
          </p:nvPr>
        </p:nvSpPr>
        <p:spPr>
          <a:xfrm>
            <a:off x="4684634" y="3635534"/>
            <a:ext cx="3767328" cy="3218688"/>
          </a:xfrm>
          <a:solidFill>
            <a:schemeClr val="accent1">
              <a:lumMod val="60000"/>
              <a:lumOff val="40000"/>
            </a:schemeClr>
          </a:solidFill>
        </p:spPr>
        <p:txBody>
          <a:bodyPr/>
          <a:lstStyle/>
          <a:p>
            <a:r>
              <a:rPr lang="en-US"/>
              <a:t>Click icon to add picture</a:t>
            </a:r>
            <a:endParaRPr lang="en-US" dirty="0"/>
          </a:p>
        </p:txBody>
      </p:sp>
      <p:sp>
        <p:nvSpPr>
          <p:cNvPr id="22" name="Picture Placeholder 2">
            <a:extLst>
              <a:ext uri="{FF2B5EF4-FFF2-40B4-BE49-F238E27FC236}">
                <a16:creationId xmlns:a16="http://schemas.microsoft.com/office/drawing/2014/main" id="{1AD7F36C-8A61-420B-B01F-91F8D256CF62}"/>
              </a:ext>
            </a:extLst>
          </p:cNvPr>
          <p:cNvSpPr>
            <a:spLocks noGrp="1"/>
          </p:cNvSpPr>
          <p:nvPr>
            <p:ph type="pic" sz="quarter" idx="12"/>
          </p:nvPr>
        </p:nvSpPr>
        <p:spPr>
          <a:xfrm>
            <a:off x="8424672" y="3639312"/>
            <a:ext cx="3767328" cy="3218688"/>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0D025A4D-12E3-4354-9702-0FCF57D53AF2}"/>
              </a:ext>
              <a:ext uri="{C183D7F6-B498-43B3-948B-1728B52AA6E4}">
                <adec:decorative xmlns:adec="http://schemas.microsoft.com/office/drawing/2017/decorative" val="1"/>
              </a:ext>
            </a:extLst>
          </p:cNvPr>
          <p:cNvCxnSpPr>
            <a:cxnSpLocks/>
          </p:cNvCxnSpPr>
          <p:nvPr userDrawn="1"/>
        </p:nvCxnSpPr>
        <p:spPr>
          <a:xfrm>
            <a:off x="8441719"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482A7C0-6EF9-44BD-A4AC-74CA099CB3A2}"/>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9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780D43-C879-4F29-89E9-131AC312B243}"/>
              </a:ext>
            </a:extLst>
          </p:cNvPr>
          <p:cNvSpPr>
            <a:spLocks noGrp="1"/>
          </p:cNvSpPr>
          <p:nvPr>
            <p:ph type="pic" sz="quarter" idx="13"/>
          </p:nvPr>
        </p:nvSpPr>
        <p:spPr>
          <a:xfrm>
            <a:off x="0" y="3208870"/>
            <a:ext cx="3035808" cy="2743200"/>
          </a:xfrm>
          <a:solidFill>
            <a:schemeClr val="accent1"/>
          </a:solidFill>
        </p:spPr>
        <p:txBody>
          <a:bodyPr/>
          <a:lstStyle/>
          <a:p>
            <a:r>
              <a:rPr lang="en-US"/>
              <a:t>Click icon to add picture</a:t>
            </a:r>
            <a:endParaRPr lang="en-US" dirty="0"/>
          </a:p>
        </p:txBody>
      </p:sp>
      <p:sp>
        <p:nvSpPr>
          <p:cNvPr id="39" name="Picture Placeholder 2">
            <a:extLst>
              <a:ext uri="{FF2B5EF4-FFF2-40B4-BE49-F238E27FC236}">
                <a16:creationId xmlns:a16="http://schemas.microsoft.com/office/drawing/2014/main" id="{17FE99B5-F65C-4745-A461-3E0398E73E8A}"/>
              </a:ext>
            </a:extLst>
          </p:cNvPr>
          <p:cNvSpPr>
            <a:spLocks noGrp="1"/>
          </p:cNvSpPr>
          <p:nvPr>
            <p:ph type="pic" sz="quarter" idx="14"/>
          </p:nvPr>
        </p:nvSpPr>
        <p:spPr>
          <a:xfrm>
            <a:off x="3052064" y="3208870"/>
            <a:ext cx="3035808" cy="2743200"/>
          </a:xfrm>
          <a:solidFill>
            <a:schemeClr val="accent1"/>
          </a:solidFill>
        </p:spPr>
        <p:txBody>
          <a:bodyPr/>
          <a:lstStyle>
            <a:lvl1pPr>
              <a:defRPr/>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25313305-BF3D-47B8-9C96-BA1E4B22140C}"/>
              </a:ext>
            </a:extLst>
          </p:cNvPr>
          <p:cNvSpPr>
            <a:spLocks noGrp="1"/>
          </p:cNvSpPr>
          <p:nvPr>
            <p:ph type="pic" sz="quarter" idx="15"/>
          </p:nvPr>
        </p:nvSpPr>
        <p:spPr>
          <a:xfrm>
            <a:off x="6104128" y="3208870"/>
            <a:ext cx="3035808" cy="2743200"/>
          </a:xfrm>
          <a:solidFill>
            <a:schemeClr val="accent1"/>
          </a:solidFill>
        </p:spPr>
        <p:txBody>
          <a:bodyPr/>
          <a:lstStyle/>
          <a:p>
            <a:r>
              <a:rPr lang="en-US"/>
              <a:t>Click icon to add picture</a:t>
            </a:r>
            <a:endParaRPr lang="en-US" dirty="0"/>
          </a:p>
        </p:txBody>
      </p:sp>
      <p:sp>
        <p:nvSpPr>
          <p:cNvPr id="41" name="Picture Placeholder 2">
            <a:extLst>
              <a:ext uri="{FF2B5EF4-FFF2-40B4-BE49-F238E27FC236}">
                <a16:creationId xmlns:a16="http://schemas.microsoft.com/office/drawing/2014/main" id="{CF5210DE-2656-46FD-9659-FBE2EA902A4A}"/>
              </a:ext>
            </a:extLst>
          </p:cNvPr>
          <p:cNvSpPr>
            <a:spLocks noGrp="1"/>
          </p:cNvSpPr>
          <p:nvPr>
            <p:ph type="pic" sz="quarter" idx="16" hasCustomPrompt="1"/>
          </p:nvPr>
        </p:nvSpPr>
        <p:spPr>
          <a:xfrm>
            <a:off x="9156192" y="3208870"/>
            <a:ext cx="3035808" cy="2743200"/>
          </a:xfrm>
          <a:solidFill>
            <a:schemeClr val="accent1"/>
          </a:solidFill>
        </p:spPr>
        <p:txBody>
          <a:bodyPr/>
          <a:lstStyle>
            <a:lvl1pPr>
              <a:defRPr/>
            </a:lvl1pPr>
          </a:lstStyle>
          <a:p>
            <a:r>
              <a:rPr lang="en-US" dirty="0"/>
              <a:t> </a:t>
            </a:r>
          </a:p>
        </p:txBody>
      </p:sp>
      <p:sp>
        <p:nvSpPr>
          <p:cNvPr id="25" name="Title 1">
            <a:extLst>
              <a:ext uri="{FF2B5EF4-FFF2-40B4-BE49-F238E27FC236}">
                <a16:creationId xmlns:a16="http://schemas.microsoft.com/office/drawing/2014/main" id="{2B5599FA-2D95-4346-BF72-8C35B45E3C84}"/>
              </a:ext>
            </a:extLst>
          </p:cNvPr>
          <p:cNvSpPr>
            <a:spLocks noGrp="1"/>
          </p:cNvSpPr>
          <p:nvPr>
            <p:ph type="ctrTitle"/>
          </p:nvPr>
        </p:nvSpPr>
        <p:spPr>
          <a:xfrm>
            <a:off x="442913" y="324000"/>
            <a:ext cx="11306175" cy="738664"/>
          </a:xfrm>
        </p:spPr>
        <p:txBody>
          <a:bodyPr anchor="t" anchorCtr="0">
            <a:normAutofit/>
          </a:bodyPr>
          <a:lstStyle/>
          <a:p>
            <a:pPr>
              <a:lnSpc>
                <a:spcPct val="100000"/>
              </a:lnSpc>
            </a:pPr>
            <a:r>
              <a:rPr lang="en-US"/>
              <a:t>Click to edit Master title style</a:t>
            </a:r>
            <a:endParaRPr lang="en-US" dirty="0"/>
          </a:p>
        </p:txBody>
      </p:sp>
      <p:sp>
        <p:nvSpPr>
          <p:cNvPr id="26" name="Subtitle 2">
            <a:extLst>
              <a:ext uri="{FF2B5EF4-FFF2-40B4-BE49-F238E27FC236}">
                <a16:creationId xmlns:a16="http://schemas.microsoft.com/office/drawing/2014/main" id="{FED7AD8D-13BC-4A8A-926F-CC2309EEAD5C}"/>
              </a:ext>
            </a:extLst>
          </p:cNvPr>
          <p:cNvSpPr>
            <a:spLocks noGrp="1"/>
          </p:cNvSpPr>
          <p:nvPr>
            <p:ph type="subTitle" idx="1"/>
          </p:nvPr>
        </p:nvSpPr>
        <p:spPr>
          <a:xfrm>
            <a:off x="442913" y="1062000"/>
            <a:ext cx="11306175" cy="1682788"/>
          </a:xfrm>
        </p:spPr>
        <p:txBody>
          <a:bodyPr>
            <a:normAutofit/>
          </a:bodyPr>
          <a:lstStyle/>
          <a:p>
            <a:r>
              <a:rPr lang="en-US">
                <a:solidFill>
                  <a:schemeClr val="tx2">
                    <a:alpha val="55000"/>
                  </a:schemeClr>
                </a:solidFill>
              </a:rPr>
              <a:t>Click to edit Master subtitle style</a:t>
            </a:r>
            <a:endParaRPr lang="en-US" dirty="0">
              <a:solidFill>
                <a:schemeClr val="tx2">
                  <a:alpha val="55000"/>
                </a:schemeClr>
              </a:solidFill>
            </a:endParaRPr>
          </a:p>
        </p:txBody>
      </p:sp>
      <p:cxnSp>
        <p:nvCxnSpPr>
          <p:cNvPr id="30" name="Straight Connector 29">
            <a:extLst>
              <a:ext uri="{FF2B5EF4-FFF2-40B4-BE49-F238E27FC236}">
                <a16:creationId xmlns:a16="http://schemas.microsoft.com/office/drawing/2014/main" id="{525AE084-1046-4FF4-A202-DCE2D097BC64}"/>
              </a:ext>
            </a:extLst>
          </p:cNvPr>
          <p:cNvCxnSpPr>
            <a:cxnSpLocks/>
          </p:cNvCxnSpPr>
          <p:nvPr userDrawn="1"/>
        </p:nvCxnSpPr>
        <p:spPr>
          <a:xfrm>
            <a:off x="3043301"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07847E-010F-4BE3-B738-ECBA669A2634}"/>
              </a:ext>
            </a:extLst>
          </p:cNvPr>
          <p:cNvCxnSpPr>
            <a:cxnSpLocks/>
          </p:cNvCxnSpPr>
          <p:nvPr userDrawn="1"/>
        </p:nvCxnSpPr>
        <p:spPr>
          <a:xfrm>
            <a:off x="6095365"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4192BD-AC1C-40F7-82A6-5F179AFED3C6}"/>
              </a:ext>
            </a:extLst>
          </p:cNvPr>
          <p:cNvCxnSpPr>
            <a:cxnSpLocks/>
          </p:cNvCxnSpPr>
          <p:nvPr userDrawn="1"/>
        </p:nvCxnSpPr>
        <p:spPr>
          <a:xfrm>
            <a:off x="9148064"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50313B-4954-4B52-A004-697EBA8F63C0}"/>
              </a:ext>
            </a:extLst>
          </p:cNvPr>
          <p:cNvCxnSpPr>
            <a:cxnSpLocks/>
          </p:cNvCxnSpPr>
          <p:nvPr userDrawn="1"/>
        </p:nvCxnSpPr>
        <p:spPr>
          <a:xfrm>
            <a:off x="0" y="320230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076BCEF-CD05-4B98-AB47-9A229AB73667}"/>
              </a:ext>
            </a:extLst>
          </p:cNvPr>
          <p:cNvCxnSpPr>
            <a:cxnSpLocks/>
          </p:cNvCxnSpPr>
          <p:nvPr userDrawn="1"/>
        </p:nvCxnSpPr>
        <p:spPr>
          <a:xfrm>
            <a:off x="0" y="595863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20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77208"/>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Quot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450242-4754-4408-A5DC-4D44304629B2}"/>
              </a:ext>
            </a:extLst>
          </p:cNvPr>
          <p:cNvSpPr>
            <a:spLocks noGrp="1"/>
          </p:cNvSpPr>
          <p:nvPr>
            <p:ph type="pic" sz="quarter" idx="10"/>
          </p:nvPr>
        </p:nvSpPr>
        <p:spPr>
          <a:xfrm>
            <a:off x="0" y="0"/>
            <a:ext cx="12192000" cy="6858000"/>
          </a:xfrm>
          <a:custGeom>
            <a:avLst/>
            <a:gdLst>
              <a:gd name="connsiteX0" fmla="*/ 914400 w 12192000"/>
              <a:gd name="connsiteY0" fmla="*/ 0 h 6858000"/>
              <a:gd name="connsiteX1" fmla="*/ 12192000 w 12192000"/>
              <a:gd name="connsiteY1" fmla="*/ 0 h 6858000"/>
              <a:gd name="connsiteX2" fmla="*/ 12192000 w 12192000"/>
              <a:gd name="connsiteY2" fmla="*/ 6858000 h 6858000"/>
              <a:gd name="connsiteX3" fmla="*/ 914400 w 12192000"/>
              <a:gd name="connsiteY3" fmla="*/ 6858000 h 6858000"/>
              <a:gd name="connsiteX4" fmla="*/ 0 w 12192000"/>
              <a:gd name="connsiteY4" fmla="*/ 0 h 6858000"/>
              <a:gd name="connsiteX5" fmla="*/ 877824 w 12192000"/>
              <a:gd name="connsiteY5" fmla="*/ 0 h 6858000"/>
              <a:gd name="connsiteX6" fmla="*/ 87782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14400" y="0"/>
                </a:moveTo>
                <a:lnTo>
                  <a:pt x="12192000" y="0"/>
                </a:lnTo>
                <a:lnTo>
                  <a:pt x="12192000" y="6858000"/>
                </a:lnTo>
                <a:lnTo>
                  <a:pt x="914400" y="6858000"/>
                </a:lnTo>
                <a:close/>
                <a:moveTo>
                  <a:pt x="0" y="0"/>
                </a:moveTo>
                <a:lnTo>
                  <a:pt x="877824" y="0"/>
                </a:lnTo>
                <a:lnTo>
                  <a:pt x="877824" y="6858000"/>
                </a:lnTo>
                <a:lnTo>
                  <a:pt x="0" y="6858000"/>
                </a:lnTo>
                <a:close/>
              </a:path>
            </a:pathLst>
          </a:custGeom>
          <a:solidFill>
            <a:schemeClr val="accent1"/>
          </a:solidFill>
        </p:spPr>
        <p:txBody>
          <a:bodyPr wrap="square">
            <a:noAutofit/>
          </a:bodyPr>
          <a:lstStyle/>
          <a:p>
            <a:r>
              <a:rPr lang="en-US"/>
              <a:t>Click icon to add picture</a:t>
            </a:r>
            <a:endParaRPr lang="en-US" dirty="0"/>
          </a:p>
        </p:txBody>
      </p:sp>
      <p:sp>
        <p:nvSpPr>
          <p:cNvPr id="7" name="Rectangle 6">
            <a:extLst>
              <a:ext uri="{FF2B5EF4-FFF2-40B4-BE49-F238E27FC236}">
                <a16:creationId xmlns:a16="http://schemas.microsoft.com/office/drawing/2014/main" id="{4037762E-A215-4366-9C05-333C5863FB29}"/>
              </a:ext>
              <a:ext uri="{C183D7F6-B498-43B3-948B-1728B52AA6E4}">
                <adec:decorative xmlns:adec="http://schemas.microsoft.com/office/drawing/2017/decorative" val="1"/>
              </a:ext>
            </a:extLst>
          </p:cNvPr>
          <p:cNvSpPr/>
          <p:nvPr userDrawn="1"/>
        </p:nvSpPr>
        <p:spPr>
          <a:xfrm>
            <a:off x="1" y="0"/>
            <a:ext cx="899996"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00000" y="162560"/>
            <a:ext cx="2869360" cy="4749973"/>
          </a:xfrm>
          <a:noFill/>
        </p:spPr>
        <p:txBody>
          <a:bodyPr tIns="320040" anchor="ctr">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899999" y="4912534"/>
            <a:ext cx="3611662" cy="1945466"/>
          </a:xfrm>
          <a:noFill/>
        </p:spPr>
        <p:txBody>
          <a:bodyPr tIns="365760">
            <a:normAutofit/>
          </a:bodyPr>
          <a:lstStyle>
            <a:lvl1pPr marL="457200">
              <a:defRPr sz="2000">
                <a:solidFill>
                  <a:schemeClr val="bg2">
                    <a:alpha val="56000"/>
                  </a:schemeClr>
                </a:solidFill>
              </a:defRPr>
            </a:lvl1pPr>
          </a:lstStyle>
          <a:p>
            <a:pPr>
              <a:lnSpc>
                <a:spcPct val="120000"/>
              </a:lnSpc>
            </a:pPr>
            <a:r>
              <a:rPr lang="en-US" sz="2000">
                <a:solidFill>
                  <a:schemeClr val="bg2">
                    <a:alpha val="56000"/>
                  </a:schemeClr>
                </a:solidFill>
              </a:rPr>
              <a:t>Click to edit Master subtitle style</a:t>
            </a:r>
            <a:endParaRPr lang="en-US" sz="2000" dirty="0">
              <a:solidFill>
                <a:schemeClr val="bg2">
                  <a:alpha val="56000"/>
                </a:schemeClr>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5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cxnSp>
        <p:nvCxnSpPr>
          <p:cNvPr id="12" name="Straight Connector 11">
            <a:extLst>
              <a:ext uri="{FF2B5EF4-FFF2-40B4-BE49-F238E27FC236}">
                <a16:creationId xmlns:a16="http://schemas.microsoft.com/office/drawing/2014/main" id="{DEA31187-FB8B-4DDF-A5A9-69AB1359F0E9}"/>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A19D35D3-D14B-4B07-BDBD-91A5AC3A088F}"/>
              </a:ext>
            </a:extLst>
          </p:cNvPr>
          <p:cNvSpPr>
            <a:spLocks noGrp="1"/>
          </p:cNvSpPr>
          <p:nvPr>
            <p:ph type="pic" sz="quarter" idx="20"/>
          </p:nvPr>
        </p:nvSpPr>
        <p:spPr>
          <a:xfrm>
            <a:off x="1344168" y="1920240"/>
            <a:ext cx="2286000" cy="2743200"/>
          </a:xfrm>
          <a:solidFill>
            <a:schemeClr val="accent1"/>
          </a:solidFill>
        </p:spPr>
        <p:txBody>
          <a:bodyPr/>
          <a:lstStyle/>
          <a:p>
            <a:r>
              <a:rPr lang="en-US"/>
              <a:t>Click icon to add picture</a:t>
            </a:r>
            <a:endParaRPr lang="en-US" dirty="0"/>
          </a:p>
        </p:txBody>
      </p:sp>
      <p:sp>
        <p:nvSpPr>
          <p:cNvPr id="7" name="Text Placeholder 2">
            <a:extLst>
              <a:ext uri="{FF2B5EF4-FFF2-40B4-BE49-F238E27FC236}">
                <a16:creationId xmlns:a16="http://schemas.microsoft.com/office/drawing/2014/main" id="{6DABBBB8-A467-4BC1-B67B-84F2CE43AE36}"/>
              </a:ext>
            </a:extLst>
          </p:cNvPr>
          <p:cNvSpPr>
            <a:spLocks noGrp="1"/>
          </p:cNvSpPr>
          <p:nvPr>
            <p:ph type="body" idx="1" hasCustomPrompt="1"/>
          </p:nvPr>
        </p:nvSpPr>
        <p:spPr>
          <a:xfrm>
            <a:off x="1344168" y="4776723"/>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 Placeholder 2">
            <a:extLst>
              <a:ext uri="{FF2B5EF4-FFF2-40B4-BE49-F238E27FC236}">
                <a16:creationId xmlns:a16="http://schemas.microsoft.com/office/drawing/2014/main" id="{E987AC28-444C-4196-9E47-A4EF896A23CE}"/>
              </a:ext>
            </a:extLst>
          </p:cNvPr>
          <p:cNvSpPr>
            <a:spLocks noGrp="1"/>
          </p:cNvSpPr>
          <p:nvPr>
            <p:ph type="body" idx="13" hasCustomPrompt="1"/>
          </p:nvPr>
        </p:nvSpPr>
        <p:spPr>
          <a:xfrm>
            <a:off x="1344168"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5" name="Picture Placeholder 23">
            <a:extLst>
              <a:ext uri="{FF2B5EF4-FFF2-40B4-BE49-F238E27FC236}">
                <a16:creationId xmlns:a16="http://schemas.microsoft.com/office/drawing/2014/main" id="{6294C3D0-06EC-44FE-B004-772B2B4AD010}"/>
              </a:ext>
            </a:extLst>
          </p:cNvPr>
          <p:cNvSpPr>
            <a:spLocks noGrp="1"/>
          </p:cNvSpPr>
          <p:nvPr>
            <p:ph type="pic" sz="quarter" idx="21"/>
          </p:nvPr>
        </p:nvSpPr>
        <p:spPr>
          <a:xfrm>
            <a:off x="4050792" y="1920240"/>
            <a:ext cx="2286000" cy="2743200"/>
          </a:xfrm>
          <a:solidFill>
            <a:schemeClr val="accent1"/>
          </a:solidFill>
        </p:spPr>
        <p:txBody>
          <a:bodyPr/>
          <a:lstStyle/>
          <a:p>
            <a:r>
              <a:rPr lang="en-US"/>
              <a:t>Click icon to add picture</a:t>
            </a:r>
            <a:endParaRPr lang="en-US" dirty="0"/>
          </a:p>
        </p:txBody>
      </p:sp>
      <p:sp>
        <p:nvSpPr>
          <p:cNvPr id="9" name="Text Placeholder 2">
            <a:extLst>
              <a:ext uri="{FF2B5EF4-FFF2-40B4-BE49-F238E27FC236}">
                <a16:creationId xmlns:a16="http://schemas.microsoft.com/office/drawing/2014/main" id="{5B90A362-5B2F-42A1-9C37-B7A2C1DB52C6}"/>
              </a:ext>
            </a:extLst>
          </p:cNvPr>
          <p:cNvSpPr>
            <a:spLocks noGrp="1"/>
          </p:cNvSpPr>
          <p:nvPr>
            <p:ph type="body" idx="14" hasCustomPrompt="1"/>
          </p:nvPr>
        </p:nvSpPr>
        <p:spPr>
          <a:xfrm>
            <a:off x="4050792"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60B5E1E4-F9B1-48B7-99FD-CF1FB5D1CE58}"/>
              </a:ext>
            </a:extLst>
          </p:cNvPr>
          <p:cNvSpPr>
            <a:spLocks noGrp="1"/>
          </p:cNvSpPr>
          <p:nvPr>
            <p:ph type="body" idx="15" hasCustomPrompt="1"/>
          </p:nvPr>
        </p:nvSpPr>
        <p:spPr>
          <a:xfrm>
            <a:off x="4050792"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23">
            <a:extLst>
              <a:ext uri="{FF2B5EF4-FFF2-40B4-BE49-F238E27FC236}">
                <a16:creationId xmlns:a16="http://schemas.microsoft.com/office/drawing/2014/main" id="{52B3635E-2CD2-4789-B716-0726983B98DD}"/>
              </a:ext>
            </a:extLst>
          </p:cNvPr>
          <p:cNvSpPr>
            <a:spLocks noGrp="1"/>
          </p:cNvSpPr>
          <p:nvPr>
            <p:ph type="pic" sz="quarter" idx="22"/>
          </p:nvPr>
        </p:nvSpPr>
        <p:spPr>
          <a:xfrm>
            <a:off x="6766560" y="1920240"/>
            <a:ext cx="2286000" cy="2743200"/>
          </a:xfrm>
          <a:solidFill>
            <a:schemeClr val="accent1"/>
          </a:solidFill>
        </p:spPr>
        <p:txBody>
          <a:bodyPr/>
          <a:lstStyle/>
          <a:p>
            <a:r>
              <a:rPr lang="en-US"/>
              <a:t>Click icon to add picture</a:t>
            </a:r>
            <a:endParaRPr lang="en-US" dirty="0"/>
          </a:p>
        </p:txBody>
      </p:sp>
      <p:sp>
        <p:nvSpPr>
          <p:cNvPr id="11" name="Text Placeholder 2">
            <a:extLst>
              <a:ext uri="{FF2B5EF4-FFF2-40B4-BE49-F238E27FC236}">
                <a16:creationId xmlns:a16="http://schemas.microsoft.com/office/drawing/2014/main" id="{F381C480-45F8-4827-9037-7539C3EB8AE7}"/>
              </a:ext>
            </a:extLst>
          </p:cNvPr>
          <p:cNvSpPr>
            <a:spLocks noGrp="1"/>
          </p:cNvSpPr>
          <p:nvPr>
            <p:ph type="body" idx="16" hasCustomPrompt="1"/>
          </p:nvPr>
        </p:nvSpPr>
        <p:spPr>
          <a:xfrm>
            <a:off x="6766560"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6" name="Text Placeholder 2">
            <a:extLst>
              <a:ext uri="{FF2B5EF4-FFF2-40B4-BE49-F238E27FC236}">
                <a16:creationId xmlns:a16="http://schemas.microsoft.com/office/drawing/2014/main" id="{75C234DF-E3C1-404B-AB97-2C7A46E4B5B1}"/>
              </a:ext>
            </a:extLst>
          </p:cNvPr>
          <p:cNvSpPr>
            <a:spLocks noGrp="1"/>
          </p:cNvSpPr>
          <p:nvPr>
            <p:ph type="body" idx="17" hasCustomPrompt="1"/>
          </p:nvPr>
        </p:nvSpPr>
        <p:spPr>
          <a:xfrm>
            <a:off x="6766560"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23">
            <a:extLst>
              <a:ext uri="{FF2B5EF4-FFF2-40B4-BE49-F238E27FC236}">
                <a16:creationId xmlns:a16="http://schemas.microsoft.com/office/drawing/2014/main" id="{9F5C4372-9497-41A1-B420-2B0107C0AF76}"/>
              </a:ext>
            </a:extLst>
          </p:cNvPr>
          <p:cNvSpPr>
            <a:spLocks noGrp="1"/>
          </p:cNvSpPr>
          <p:nvPr>
            <p:ph type="pic" sz="quarter" idx="23"/>
          </p:nvPr>
        </p:nvSpPr>
        <p:spPr>
          <a:xfrm>
            <a:off x="9473184" y="1920240"/>
            <a:ext cx="2286000" cy="2743200"/>
          </a:xfrm>
          <a:solidFill>
            <a:schemeClr val="accent1"/>
          </a:solidFill>
        </p:spPr>
        <p:txBody>
          <a:bodyPr/>
          <a:lstStyle/>
          <a:p>
            <a:r>
              <a:rPr lang="en-US"/>
              <a:t>Click icon to add picture</a:t>
            </a:r>
            <a:endParaRPr lang="en-US" dirty="0"/>
          </a:p>
        </p:txBody>
      </p:sp>
      <p:sp>
        <p:nvSpPr>
          <p:cNvPr id="17" name="Text Placeholder 2">
            <a:extLst>
              <a:ext uri="{FF2B5EF4-FFF2-40B4-BE49-F238E27FC236}">
                <a16:creationId xmlns:a16="http://schemas.microsoft.com/office/drawing/2014/main" id="{58F45840-878E-43B2-A803-74771B0806E8}"/>
              </a:ext>
            </a:extLst>
          </p:cNvPr>
          <p:cNvSpPr>
            <a:spLocks noGrp="1"/>
          </p:cNvSpPr>
          <p:nvPr>
            <p:ph type="body" idx="18" hasCustomPrompt="1"/>
          </p:nvPr>
        </p:nvSpPr>
        <p:spPr>
          <a:xfrm>
            <a:off x="9473184"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8" name="Text Placeholder 2">
            <a:extLst>
              <a:ext uri="{FF2B5EF4-FFF2-40B4-BE49-F238E27FC236}">
                <a16:creationId xmlns:a16="http://schemas.microsoft.com/office/drawing/2014/main" id="{2CB5A8C9-D514-49FE-8865-6B145CE41444}"/>
              </a:ext>
            </a:extLst>
          </p:cNvPr>
          <p:cNvSpPr>
            <a:spLocks noGrp="1"/>
          </p:cNvSpPr>
          <p:nvPr>
            <p:ph type="body" idx="19" hasCustomPrompt="1"/>
          </p:nvPr>
        </p:nvSpPr>
        <p:spPr>
          <a:xfrm>
            <a:off x="9473184"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95336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271333" y="1825625"/>
            <a:ext cx="10515600" cy="4351338"/>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0671"/>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A02FFF2-554C-4459-9BBD-7D0ADE8DC41D}"/>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208716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200"/>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956189497"/>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4" r:id="rId3"/>
    <p:sldLayoutId id="2147483671" r:id="rId4"/>
    <p:sldLayoutId id="2147483650" r:id="rId5"/>
    <p:sldLayoutId id="2147483676" r:id="rId6"/>
    <p:sldLayoutId id="2147483654" r:id="rId7"/>
    <p:sldLayoutId id="2147483677" r:id="rId8"/>
    <p:sldLayoutId id="2147483653" r:id="rId9"/>
    <p:sldLayoutId id="2147483667" r:id="rId10"/>
    <p:sldLayoutId id="2147483674" r:id="rId11"/>
    <p:sldLayoutId id="2147483655" r:id="rId12"/>
    <p:sldLayoutId id="2147483662" r:id="rId13"/>
    <p:sldLayoutId id="2147483668" r:id="rId14"/>
    <p:sldLayoutId id="2147483649" r:id="rId15"/>
    <p:sldLayoutId id="2147483651" r:id="rId16"/>
    <p:sldLayoutId id="2147483652" r:id="rId17"/>
    <p:sldLayoutId id="2147483656" r:id="rId18"/>
    <p:sldLayoutId id="2147483657" r:id="rId19"/>
  </p:sldLayoutIdLst>
  <p:hf hdr="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36000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8550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3122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17694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5585463-4ED5-4981-9444-90CE2CAC10E9}"/>
              </a:ext>
            </a:extLst>
          </p:cNvPr>
          <p:cNvPicPr>
            <a:picLocks noGrp="1" noChangeAspect="1"/>
          </p:cNvPicPr>
          <p:nvPr>
            <p:ph type="pic" sz="quarter" idx="13"/>
          </p:nvPr>
        </p:nvPicPr>
        <p:blipFill rotWithShape="1">
          <a:blip r:embed="rId2"/>
          <a:srcRect/>
          <a:stretch/>
        </p:blipFill>
        <p:spPr>
          <a:xfrm>
            <a:off x="1588" y="0"/>
            <a:ext cx="12190412" cy="6872288"/>
          </a:xfrm>
        </p:spPr>
      </p:pic>
      <p:sp>
        <p:nvSpPr>
          <p:cNvPr id="3" name="Title 2">
            <a:extLst>
              <a:ext uri="{FF2B5EF4-FFF2-40B4-BE49-F238E27FC236}">
                <a16:creationId xmlns:a16="http://schemas.microsoft.com/office/drawing/2014/main" id="{1E184D94-F8EF-435F-9A63-D9B409F552A5}"/>
              </a:ext>
            </a:extLst>
          </p:cNvPr>
          <p:cNvSpPr>
            <a:spLocks noGrp="1"/>
          </p:cNvSpPr>
          <p:nvPr>
            <p:ph type="ctrTitle"/>
          </p:nvPr>
        </p:nvSpPr>
        <p:spPr>
          <a:xfrm>
            <a:off x="910146" y="0"/>
            <a:ext cx="4576254" cy="4773251"/>
          </a:xfrm>
        </p:spPr>
        <p:txBody>
          <a:bodyPr>
            <a:normAutofit/>
          </a:bodyPr>
          <a:lstStyle/>
          <a:p>
            <a:r>
              <a:rPr lang="en-US" sz="4400" b="1" dirty="0"/>
              <a:t>2 TIMOTHY:</a:t>
            </a:r>
            <a:br>
              <a:rPr lang="en-US" dirty="0"/>
            </a:br>
            <a:r>
              <a:rPr lang="en-US" sz="4800" dirty="0"/>
              <a:t>MISSION-</a:t>
            </a:r>
            <a:br>
              <a:rPr lang="en-US" sz="4800" dirty="0"/>
            </a:br>
            <a:r>
              <a:rPr lang="en-US" sz="4800" dirty="0"/>
              <a:t>ENTRUSTED</a:t>
            </a:r>
            <a:endParaRPr lang="en-US" dirty="0"/>
          </a:p>
        </p:txBody>
      </p:sp>
      <p:sp>
        <p:nvSpPr>
          <p:cNvPr id="4" name="Subtitle 3">
            <a:extLst>
              <a:ext uri="{FF2B5EF4-FFF2-40B4-BE49-F238E27FC236}">
                <a16:creationId xmlns:a16="http://schemas.microsoft.com/office/drawing/2014/main" id="{E21C6A78-1B96-4433-9AED-9C2FCA20A1F4}"/>
              </a:ext>
            </a:extLst>
          </p:cNvPr>
          <p:cNvSpPr>
            <a:spLocks noGrp="1"/>
          </p:cNvSpPr>
          <p:nvPr>
            <p:ph type="subTitle" idx="1"/>
          </p:nvPr>
        </p:nvSpPr>
        <p:spPr>
          <a:xfrm>
            <a:off x="910158" y="4787654"/>
            <a:ext cx="4576242" cy="2070345"/>
          </a:xfrm>
        </p:spPr>
        <p:txBody>
          <a:bodyPr>
            <a:normAutofit/>
          </a:bodyPr>
          <a:lstStyle/>
          <a:p>
            <a:r>
              <a:rPr lang="en-US" sz="2400" b="1" dirty="0"/>
              <a:t>Faith Bible Church</a:t>
            </a:r>
          </a:p>
          <a:p>
            <a:r>
              <a:rPr lang="en-US" sz="2400" dirty="0"/>
              <a:t>11.12.23</a:t>
            </a:r>
          </a:p>
        </p:txBody>
      </p:sp>
    </p:spTree>
    <p:extLst>
      <p:ext uri="{BB962C8B-B14F-4D97-AF65-F5344CB8AC3E}">
        <p14:creationId xmlns:p14="http://schemas.microsoft.com/office/powerpoint/2010/main" val="112197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5585463-4ED5-4981-9444-90CE2CAC10E9}"/>
              </a:ext>
            </a:extLst>
          </p:cNvPr>
          <p:cNvPicPr>
            <a:picLocks noGrp="1" noChangeAspect="1"/>
          </p:cNvPicPr>
          <p:nvPr>
            <p:ph type="pic" sz="quarter" idx="13"/>
          </p:nvPr>
        </p:nvPicPr>
        <p:blipFill rotWithShape="1">
          <a:blip r:embed="rId2"/>
          <a:srcRect/>
          <a:stretch/>
        </p:blipFill>
        <p:spPr>
          <a:xfrm>
            <a:off x="1588" y="0"/>
            <a:ext cx="12190412" cy="6872288"/>
          </a:xfrm>
        </p:spPr>
      </p:pic>
      <p:sp>
        <p:nvSpPr>
          <p:cNvPr id="3" name="Title 2">
            <a:extLst>
              <a:ext uri="{FF2B5EF4-FFF2-40B4-BE49-F238E27FC236}">
                <a16:creationId xmlns:a16="http://schemas.microsoft.com/office/drawing/2014/main" id="{1E184D94-F8EF-435F-9A63-D9B409F552A5}"/>
              </a:ext>
            </a:extLst>
          </p:cNvPr>
          <p:cNvSpPr>
            <a:spLocks noGrp="1"/>
          </p:cNvSpPr>
          <p:nvPr>
            <p:ph type="ctrTitle"/>
          </p:nvPr>
        </p:nvSpPr>
        <p:spPr>
          <a:xfrm>
            <a:off x="910146" y="0"/>
            <a:ext cx="4576254" cy="4773251"/>
          </a:xfrm>
        </p:spPr>
        <p:txBody>
          <a:bodyPr>
            <a:normAutofit/>
          </a:bodyPr>
          <a:lstStyle/>
          <a:p>
            <a:r>
              <a:rPr lang="en-US" sz="4400" b="1" dirty="0"/>
              <a:t>2 TIMOTHY:</a:t>
            </a:r>
            <a:br>
              <a:rPr lang="en-US" dirty="0"/>
            </a:br>
            <a:r>
              <a:rPr lang="en-US" sz="4800" dirty="0"/>
              <a:t>MISSION-</a:t>
            </a:r>
            <a:br>
              <a:rPr lang="en-US" sz="4800" dirty="0"/>
            </a:br>
            <a:r>
              <a:rPr lang="en-US" sz="4800" dirty="0"/>
              <a:t>ENTRUSTED</a:t>
            </a:r>
            <a:endParaRPr lang="en-US" dirty="0"/>
          </a:p>
        </p:txBody>
      </p:sp>
      <p:sp>
        <p:nvSpPr>
          <p:cNvPr id="4" name="Subtitle 3">
            <a:extLst>
              <a:ext uri="{FF2B5EF4-FFF2-40B4-BE49-F238E27FC236}">
                <a16:creationId xmlns:a16="http://schemas.microsoft.com/office/drawing/2014/main" id="{E21C6A78-1B96-4433-9AED-9C2FCA20A1F4}"/>
              </a:ext>
            </a:extLst>
          </p:cNvPr>
          <p:cNvSpPr>
            <a:spLocks noGrp="1"/>
          </p:cNvSpPr>
          <p:nvPr>
            <p:ph type="subTitle" idx="1"/>
          </p:nvPr>
        </p:nvSpPr>
        <p:spPr>
          <a:xfrm>
            <a:off x="910158" y="2658794"/>
            <a:ext cx="4576242" cy="4199205"/>
          </a:xfrm>
        </p:spPr>
        <p:txBody>
          <a:bodyPr>
            <a:normAutofit/>
          </a:bodyPr>
          <a:lstStyle/>
          <a:p>
            <a:r>
              <a:rPr lang="en-US" sz="2800" dirty="0"/>
              <a:t>2 TIMOTHY 1:14</a:t>
            </a:r>
          </a:p>
          <a:p>
            <a:r>
              <a:rPr lang="en-US" sz="2800" b="1" dirty="0">
                <a:solidFill>
                  <a:schemeClr val="bg1">
                    <a:alpha val="56000"/>
                  </a:schemeClr>
                </a:solidFill>
              </a:rPr>
              <a:t>“By the Holy Spirit who</a:t>
            </a:r>
          </a:p>
          <a:p>
            <a:r>
              <a:rPr lang="en-US" sz="2800" b="1" dirty="0">
                <a:solidFill>
                  <a:schemeClr val="bg1">
                    <a:alpha val="56000"/>
                  </a:schemeClr>
                </a:solidFill>
              </a:rPr>
              <a:t>dwells within us, </a:t>
            </a:r>
          </a:p>
          <a:p>
            <a:r>
              <a:rPr lang="en-US" sz="2800" b="1" dirty="0">
                <a:solidFill>
                  <a:schemeClr val="bg1">
                    <a:alpha val="56000"/>
                  </a:schemeClr>
                </a:solidFill>
              </a:rPr>
              <a:t>guard the good deposit</a:t>
            </a:r>
          </a:p>
          <a:p>
            <a:r>
              <a:rPr lang="en-US" sz="2800" b="1" dirty="0">
                <a:solidFill>
                  <a:schemeClr val="bg1">
                    <a:alpha val="56000"/>
                  </a:schemeClr>
                </a:solidFill>
              </a:rPr>
              <a:t>entrusted to you.”</a:t>
            </a:r>
          </a:p>
        </p:txBody>
      </p:sp>
    </p:spTree>
    <p:extLst>
      <p:ext uri="{BB962C8B-B14F-4D97-AF65-F5344CB8AC3E}">
        <p14:creationId xmlns:p14="http://schemas.microsoft.com/office/powerpoint/2010/main" val="39295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1B93C5AE-14C9-4083-952B-2F7867A8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Picture Placeholder 5">
            <a:extLst>
              <a:ext uri="{FF2B5EF4-FFF2-40B4-BE49-F238E27FC236}">
                <a16:creationId xmlns:a16="http://schemas.microsoft.com/office/drawing/2014/main" id="{A5585463-4ED5-4981-9444-90CE2CAC10E9}"/>
              </a:ext>
            </a:extLst>
          </p:cNvPr>
          <p:cNvPicPr>
            <a:picLocks noGrp="1" noChangeAspect="1"/>
          </p:cNvPicPr>
          <p:nvPr>
            <p:ph type="pic" sz="quarter" idx="13"/>
          </p:nvPr>
        </p:nvPicPr>
        <p:blipFill rotWithShape="1">
          <a:blip r:embed="rId2"/>
          <a:srcRect t="6" b="15407"/>
          <a:stretch/>
        </p:blipFill>
        <p:spPr>
          <a:xfrm>
            <a:off x="-1" y="10"/>
            <a:ext cx="12191999" cy="6857988"/>
          </a:xfrm>
          <a:custGeom>
            <a:avLst/>
            <a:gdLst/>
            <a:ahLst/>
            <a:cxnLst/>
            <a:rect l="l" t="t" r="r" b="b"/>
            <a:pathLst>
              <a:path w="3900486" h="5957989">
                <a:moveTo>
                  <a:pt x="0" y="0"/>
                </a:moveTo>
                <a:lnTo>
                  <a:pt x="3900486" y="0"/>
                </a:lnTo>
                <a:lnTo>
                  <a:pt x="3900486" y="5957989"/>
                </a:lnTo>
                <a:lnTo>
                  <a:pt x="0" y="5957989"/>
                </a:lnTo>
                <a:close/>
              </a:path>
            </a:pathLst>
          </a:custGeom>
        </p:spPr>
      </p:pic>
      <p:sp>
        <p:nvSpPr>
          <p:cNvPr id="15" name="Rectangle 14">
            <a:extLst>
              <a:ext uri="{FF2B5EF4-FFF2-40B4-BE49-F238E27FC236}">
                <a16:creationId xmlns:a16="http://schemas.microsoft.com/office/drawing/2014/main" id="{8C1E53E3-6117-4D1E-95A1-7EFBC4ADD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824787" y="-958"/>
            <a:ext cx="4367213" cy="5950907"/>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Title 2">
            <a:extLst>
              <a:ext uri="{FF2B5EF4-FFF2-40B4-BE49-F238E27FC236}">
                <a16:creationId xmlns:a16="http://schemas.microsoft.com/office/drawing/2014/main" id="{1E184D94-F8EF-435F-9A63-D9B409F552A5}"/>
              </a:ext>
            </a:extLst>
          </p:cNvPr>
          <p:cNvSpPr>
            <a:spLocks noGrp="1"/>
          </p:cNvSpPr>
          <p:nvPr>
            <p:ph type="ctrTitle"/>
          </p:nvPr>
        </p:nvSpPr>
        <p:spPr>
          <a:xfrm>
            <a:off x="7970297" y="384175"/>
            <a:ext cx="4012433" cy="2555875"/>
          </a:xfrm>
        </p:spPr>
        <p:txBody>
          <a:bodyPr vert="horz" wrap="square" lIns="0" tIns="0" rIns="0" bIns="0" rtlCol="0" anchor="ctr" anchorCtr="0">
            <a:normAutofit fontScale="90000"/>
          </a:bodyPr>
          <a:lstStyle/>
          <a:p>
            <a:pPr algn="r"/>
            <a:r>
              <a:rPr lang="en-US" sz="4000" b="1" dirty="0"/>
              <a:t>“HANDLING GOD’S WORD AS GOD’S APPROVED WORKER”</a:t>
            </a:r>
            <a:endParaRPr lang="en-US" sz="4000" dirty="0"/>
          </a:p>
        </p:txBody>
      </p:sp>
      <p:sp>
        <p:nvSpPr>
          <p:cNvPr id="4" name="Subtitle 3">
            <a:extLst>
              <a:ext uri="{FF2B5EF4-FFF2-40B4-BE49-F238E27FC236}">
                <a16:creationId xmlns:a16="http://schemas.microsoft.com/office/drawing/2014/main" id="{E21C6A78-1B96-4433-9AED-9C2FCA20A1F4}"/>
              </a:ext>
            </a:extLst>
          </p:cNvPr>
          <p:cNvSpPr>
            <a:spLocks noGrp="1"/>
          </p:cNvSpPr>
          <p:nvPr>
            <p:ph type="subTitle" idx="1"/>
          </p:nvPr>
        </p:nvSpPr>
        <p:spPr>
          <a:xfrm>
            <a:off x="7970297" y="3062399"/>
            <a:ext cx="4012429" cy="2511308"/>
          </a:xfrm>
        </p:spPr>
        <p:txBody>
          <a:bodyPr vert="horz" wrap="square" lIns="0" tIns="0" rIns="0" bIns="0" rtlCol="0" anchor="ctr">
            <a:normAutofit/>
          </a:bodyPr>
          <a:lstStyle/>
          <a:p>
            <a:pPr marL="0" algn="r">
              <a:lnSpc>
                <a:spcPct val="104000"/>
              </a:lnSpc>
            </a:pPr>
            <a:r>
              <a:rPr lang="en-US" sz="3200" b="1" dirty="0">
                <a:solidFill>
                  <a:schemeClr val="bg2">
                    <a:alpha val="55000"/>
                  </a:schemeClr>
                </a:solidFill>
                <a:latin typeface="+mj-lt"/>
              </a:rPr>
              <a:t>2 TIMOTHY 2:14-19</a:t>
            </a:r>
            <a:endParaRPr lang="en-US" sz="2400" b="1" dirty="0">
              <a:solidFill>
                <a:schemeClr val="bg2">
                  <a:alpha val="55000"/>
                </a:schemeClr>
              </a:solidFill>
              <a:latin typeface="+mj-lt"/>
            </a:endParaRPr>
          </a:p>
        </p:txBody>
      </p:sp>
      <p:sp>
        <p:nvSpPr>
          <p:cNvPr id="17" name="Rectangle 16">
            <a:extLst>
              <a:ext uri="{FF2B5EF4-FFF2-40B4-BE49-F238E27FC236}">
                <a16:creationId xmlns:a16="http://schemas.microsoft.com/office/drawing/2014/main" id="{A3FEA0EB-BC6B-421E-AEE4-7EA32C095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5957997"/>
            <a:ext cx="12191999" cy="90000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cxnSp>
        <p:nvCxnSpPr>
          <p:cNvPr id="19" name="Straight Connector 18">
            <a:extLst>
              <a:ext uri="{FF2B5EF4-FFF2-40B4-BE49-F238E27FC236}">
                <a16:creationId xmlns:a16="http://schemas.microsoft.com/office/drawing/2014/main" id="{ECF3C8EB-1217-4C14-80B7-0EFF5607E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668D2B-1DF6-4B11-A395-998ACC4282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4787"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71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263236" y="1157548"/>
            <a:ext cx="7744691" cy="4542904"/>
          </a:xfrm>
        </p:spPr>
        <p:txBody>
          <a:bodyPr>
            <a:normAutofit/>
          </a:bodyPr>
          <a:lstStyle/>
          <a:p>
            <a:r>
              <a:rPr lang="en-US" sz="3600" b="1" dirty="0"/>
              <a:t>HANDLE GOD’S WORD </a:t>
            </a:r>
            <a:br>
              <a:rPr lang="en-US" sz="3600" b="1" dirty="0"/>
            </a:br>
            <a:r>
              <a:rPr lang="en-US" sz="3600" b="1" dirty="0"/>
              <a:t>IN THE RIGHT WAY </a:t>
            </a:r>
            <a:br>
              <a:rPr lang="en-US" sz="3600" b="1" dirty="0"/>
            </a:br>
            <a:r>
              <a:rPr lang="en-US" sz="3600" b="1" dirty="0"/>
              <a:t>AS GOD’S WORKER </a:t>
            </a:r>
            <a:br>
              <a:rPr lang="en-US" sz="3600" b="1" dirty="0"/>
            </a:br>
            <a:r>
              <a:rPr lang="en-US" sz="3600" b="1" dirty="0"/>
              <a:t>FOR THE GOOD OF YOUR SOUL &amp; </a:t>
            </a:r>
            <a:br>
              <a:rPr lang="en-US" sz="3600" b="1" dirty="0"/>
            </a:br>
            <a:r>
              <a:rPr lang="en-US" sz="3600" b="1" dirty="0"/>
              <a:t>ALL WHO HEAR FROM YOU –</a:t>
            </a:r>
            <a:br>
              <a:rPr lang="en-US" sz="3600" b="1" dirty="0"/>
            </a:br>
            <a:r>
              <a:rPr lang="en-US" sz="3600" b="1" dirty="0">
                <a:solidFill>
                  <a:schemeClr val="accent1"/>
                </a:solidFill>
              </a:rPr>
              <a:t>BECAUSE GOD’S WORD</a:t>
            </a:r>
            <a:br>
              <a:rPr lang="en-US" sz="3600" b="1" dirty="0">
                <a:solidFill>
                  <a:schemeClr val="accent1"/>
                </a:solidFill>
              </a:rPr>
            </a:br>
            <a:r>
              <a:rPr lang="en-US" sz="3600" b="1" dirty="0">
                <a:solidFill>
                  <a:schemeClr val="accent1"/>
                </a:solidFill>
              </a:rPr>
              <a:t>IS THE FINAL WORD! </a:t>
            </a:r>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2:14-19</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“handling god’s word as god’s approved worker”</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3</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Tree>
    <p:extLst>
      <p:ext uri="{BB962C8B-B14F-4D97-AF65-F5344CB8AC3E}">
        <p14:creationId xmlns:p14="http://schemas.microsoft.com/office/powerpoint/2010/main" val="80662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42913" y="510069"/>
            <a:ext cx="7381875" cy="1934428"/>
          </a:xfrm>
        </p:spPr>
        <p:txBody>
          <a:bodyPr>
            <a:normAutofit fontScale="90000"/>
          </a:bodyPr>
          <a:lstStyle/>
          <a:p>
            <a:r>
              <a:rPr lang="en-US" sz="4000" b="1" dirty="0"/>
              <a:t>1. REMEMBER: ONLY THE TRUTH HELPLS – SO DON’T DISPUTE GOD’S WORD!</a:t>
            </a: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2:14-19</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“handling god’s word as god’s approved worker”</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4</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2632317"/>
            <a:ext cx="7381875" cy="313786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3300" dirty="0"/>
              <a:t>14 “Remind them of these things and charge them before God not to quarrel about words, which does no good, </a:t>
            </a:r>
          </a:p>
          <a:p>
            <a:r>
              <a:rPr lang="en-US" sz="3300" dirty="0"/>
              <a:t>but only ruins the hearers.” </a:t>
            </a:r>
          </a:p>
          <a:p>
            <a:endParaRPr lang="en-US" dirty="0"/>
          </a:p>
        </p:txBody>
      </p:sp>
    </p:spTree>
    <p:extLst>
      <p:ext uri="{BB962C8B-B14F-4D97-AF65-F5344CB8AC3E}">
        <p14:creationId xmlns:p14="http://schemas.microsoft.com/office/powerpoint/2010/main" val="167270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42913" y="398868"/>
            <a:ext cx="7381875" cy="1934428"/>
          </a:xfrm>
        </p:spPr>
        <p:txBody>
          <a:bodyPr>
            <a:normAutofit fontScale="90000"/>
          </a:bodyPr>
          <a:lstStyle/>
          <a:p>
            <a:r>
              <a:rPr lang="en-US" sz="4000" b="1" dirty="0"/>
              <a:t>2. ACCURATELY HANDLE </a:t>
            </a:r>
            <a:br>
              <a:rPr lang="en-US" sz="4000" b="1" dirty="0"/>
            </a:br>
            <a:r>
              <a:rPr lang="en-US" sz="4000" b="1" dirty="0"/>
              <a:t>GOD’S ACCURATE MESSAGE </a:t>
            </a:r>
            <a:br>
              <a:rPr lang="en-US" sz="4000" b="1" dirty="0"/>
            </a:br>
            <a:r>
              <a:rPr lang="en-US" sz="4000" b="1" dirty="0"/>
              <a:t>AS GOD’S APPROVED WORKER</a:t>
            </a:r>
            <a:br>
              <a:rPr lang="en-US" sz="4000" b="1" dirty="0"/>
            </a:b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2:14-19</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“handling god’s word as god’s approved worker”</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5</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2632317"/>
            <a:ext cx="7381875" cy="313786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3300" dirty="0"/>
              <a:t>15 “Do your best to present yourself to God as one approved, a worker who has no need to be ashamed, rightly handling the word of truth.”</a:t>
            </a:r>
            <a:r>
              <a:rPr lang="en-US" sz="2900" dirty="0"/>
              <a:t> </a:t>
            </a:r>
          </a:p>
          <a:p>
            <a:endParaRPr lang="en-US" dirty="0"/>
          </a:p>
        </p:txBody>
      </p:sp>
    </p:spTree>
    <p:extLst>
      <p:ext uri="{BB962C8B-B14F-4D97-AF65-F5344CB8AC3E}">
        <p14:creationId xmlns:p14="http://schemas.microsoft.com/office/powerpoint/2010/main" val="348844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42913" y="398868"/>
            <a:ext cx="7381875" cy="1934428"/>
          </a:xfrm>
        </p:spPr>
        <p:txBody>
          <a:bodyPr>
            <a:normAutofit fontScale="90000"/>
          </a:bodyPr>
          <a:lstStyle/>
          <a:p>
            <a:r>
              <a:rPr lang="en-US" sz="4000" b="1" dirty="0"/>
              <a:t>3. STEER CLEAR OF THOSE WHO SWERVE AWAY </a:t>
            </a:r>
            <a:br>
              <a:rPr lang="en-US" sz="4000" b="1" dirty="0"/>
            </a:br>
            <a:r>
              <a:rPr lang="en-US" sz="4000" b="1" dirty="0"/>
              <a:t>FROM GOD’S WORD </a:t>
            </a:r>
            <a:br>
              <a:rPr lang="en-US" sz="4000" b="1" dirty="0"/>
            </a:br>
            <a:br>
              <a:rPr lang="en-US" sz="4000" b="1" dirty="0"/>
            </a:b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2:14-19</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“handling god’s word as god’s approved worker”</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6</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2333296"/>
            <a:ext cx="7381875" cy="3436883"/>
          </a:xfrm>
          <a:prstGeom prst="rect">
            <a:avLst/>
          </a:prstGeom>
        </p:spPr>
        <p:txBody>
          <a:bodyPr vert="horz" wrap="square" lIns="0" tIns="0" rIns="0" bIns="0" rtlCol="0" anchor="t" anchorCtr="0">
            <a:normAutofit fontScale="90000" lnSpcReduction="100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3300" dirty="0"/>
              <a:t>16 “But avoid irreverent babble, for it will lead people into more and more ungodliness, 17 and their talk will spread like gangrene. Among them are Hymenaeus and Philetus, 18 who have swerved from the truth, saying that the resurrection has already happened. </a:t>
            </a:r>
          </a:p>
          <a:p>
            <a:r>
              <a:rPr lang="en-US" sz="3300" dirty="0"/>
              <a:t>They are upsetting the faith of some.” </a:t>
            </a:r>
          </a:p>
          <a:p>
            <a:endParaRPr lang="en-US" dirty="0"/>
          </a:p>
        </p:txBody>
      </p:sp>
    </p:spTree>
    <p:extLst>
      <p:ext uri="{BB962C8B-B14F-4D97-AF65-F5344CB8AC3E}">
        <p14:creationId xmlns:p14="http://schemas.microsoft.com/office/powerpoint/2010/main" val="255506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B01818-4E55-A037-A70D-D501E6AE91CE}"/>
              </a:ext>
            </a:extLst>
          </p:cNvPr>
          <p:cNvSpPr>
            <a:spLocks noGrp="1"/>
          </p:cNvSpPr>
          <p:nvPr>
            <p:ph type="sldNum" sz="quarter" idx="4"/>
          </p:nvPr>
        </p:nvSpPr>
        <p:spPr/>
        <p:txBody>
          <a:bodyPr/>
          <a:lstStyle/>
          <a:p>
            <a:fld id="{63F9D384-533B-4C4E-B660-F861AA07D173}" type="slidenum">
              <a:rPr lang="en-US" smtClean="0"/>
              <a:pPr/>
              <a:t>7</a:t>
            </a:fld>
            <a:endParaRPr lang="en-US" dirty="0">
              <a:latin typeface="+mn-lt"/>
            </a:endParaRPr>
          </a:p>
        </p:txBody>
      </p:sp>
      <p:pic>
        <p:nvPicPr>
          <p:cNvPr id="5" name="Picture 4">
            <a:extLst>
              <a:ext uri="{FF2B5EF4-FFF2-40B4-BE49-F238E27FC236}">
                <a16:creationId xmlns:a16="http://schemas.microsoft.com/office/drawing/2014/main" id="{2F77B816-AC5B-91ED-AB20-79BD40A3FF9C}"/>
              </a:ext>
            </a:extLst>
          </p:cNvPr>
          <p:cNvPicPr>
            <a:picLocks noChangeAspect="1"/>
          </p:cNvPicPr>
          <p:nvPr/>
        </p:nvPicPr>
        <p:blipFill>
          <a:blip r:embed="rId2"/>
          <a:srcRect/>
          <a:stretch/>
        </p:blipFill>
        <p:spPr>
          <a:xfrm>
            <a:off x="2915455" y="1402959"/>
            <a:ext cx="6361090" cy="4052081"/>
          </a:xfrm>
          <a:prstGeom prst="rect">
            <a:avLst/>
          </a:prstGeom>
        </p:spPr>
      </p:pic>
    </p:spTree>
    <p:extLst>
      <p:ext uri="{BB962C8B-B14F-4D97-AF65-F5344CB8AC3E}">
        <p14:creationId xmlns:p14="http://schemas.microsoft.com/office/powerpoint/2010/main" val="255820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42913" y="398868"/>
            <a:ext cx="7381875" cy="1934428"/>
          </a:xfrm>
        </p:spPr>
        <p:txBody>
          <a:bodyPr>
            <a:normAutofit fontScale="90000"/>
          </a:bodyPr>
          <a:lstStyle/>
          <a:p>
            <a:r>
              <a:rPr lang="en-US" sz="3600" b="1" dirty="0"/>
              <a:t>4. MAKE GOD’S FIRM FOUNDATION YOUR OBVIOUS COMFORT &amp; </a:t>
            </a:r>
            <a:br>
              <a:rPr lang="en-US" sz="3600" b="1" dirty="0"/>
            </a:br>
            <a:r>
              <a:rPr lang="en-US" sz="3600" b="1" dirty="0"/>
              <a:t>YOUR CLEAR DIRECTION!</a:t>
            </a:r>
            <a:br>
              <a:rPr lang="en-US" sz="4000" b="1" dirty="0"/>
            </a:br>
            <a:br>
              <a:rPr lang="en-US" sz="4000" b="1" dirty="0"/>
            </a:b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2:14-19</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“handling god’s word as god’s approved worker”</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8</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2333296"/>
            <a:ext cx="7381875" cy="3436883"/>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2900" dirty="0"/>
              <a:t>19 But God's firm foundation stands, </a:t>
            </a:r>
          </a:p>
          <a:p>
            <a:r>
              <a:rPr lang="en-US" sz="2900" dirty="0"/>
              <a:t>bearing this seal: </a:t>
            </a:r>
          </a:p>
          <a:p>
            <a:endParaRPr lang="en-US" sz="2900" dirty="0"/>
          </a:p>
          <a:p>
            <a:r>
              <a:rPr lang="en-US" sz="2900" dirty="0"/>
              <a:t>“The Lord knows those who are his,” and, </a:t>
            </a:r>
          </a:p>
          <a:p>
            <a:endParaRPr lang="en-US" sz="2900" dirty="0"/>
          </a:p>
          <a:p>
            <a:r>
              <a:rPr lang="en-US" sz="2900" dirty="0"/>
              <a:t>“Let everyone who names the name of the Lord depart from iniquity.”</a:t>
            </a:r>
          </a:p>
          <a:p>
            <a:endParaRPr lang="en-US" dirty="0"/>
          </a:p>
        </p:txBody>
      </p:sp>
    </p:spTree>
    <p:extLst>
      <p:ext uri="{BB962C8B-B14F-4D97-AF65-F5344CB8AC3E}">
        <p14:creationId xmlns:p14="http://schemas.microsoft.com/office/powerpoint/2010/main" val="164266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263236" y="1157548"/>
            <a:ext cx="7744691" cy="4542904"/>
          </a:xfrm>
        </p:spPr>
        <p:txBody>
          <a:bodyPr>
            <a:normAutofit/>
          </a:bodyPr>
          <a:lstStyle/>
          <a:p>
            <a:r>
              <a:rPr lang="en-US" sz="3600" b="1" dirty="0"/>
              <a:t>HANDLE GOD’S WORD </a:t>
            </a:r>
            <a:br>
              <a:rPr lang="en-US" sz="3600" b="1" dirty="0"/>
            </a:br>
            <a:r>
              <a:rPr lang="en-US" sz="3600" b="1" dirty="0"/>
              <a:t>IN THE RIGHT WAY </a:t>
            </a:r>
            <a:br>
              <a:rPr lang="en-US" sz="3600" b="1" dirty="0"/>
            </a:br>
            <a:r>
              <a:rPr lang="en-US" sz="3600" b="1" dirty="0"/>
              <a:t>AS GOD’S WORKER </a:t>
            </a:r>
            <a:br>
              <a:rPr lang="en-US" sz="3600" b="1" dirty="0"/>
            </a:br>
            <a:r>
              <a:rPr lang="en-US" sz="3600" b="1" dirty="0"/>
              <a:t>FOR THE GOOD OF YOUR SOUL &amp; </a:t>
            </a:r>
            <a:br>
              <a:rPr lang="en-US" sz="3600" b="1" dirty="0"/>
            </a:br>
            <a:r>
              <a:rPr lang="en-US" sz="3600" b="1" dirty="0"/>
              <a:t>ALL WHO HEAR FROM YOU –</a:t>
            </a:r>
            <a:br>
              <a:rPr lang="en-US" sz="3600" b="1" dirty="0"/>
            </a:br>
            <a:r>
              <a:rPr lang="en-US" sz="3600" b="1" dirty="0">
                <a:solidFill>
                  <a:schemeClr val="accent1"/>
                </a:solidFill>
              </a:rPr>
              <a:t>BECAUSE GOD’S WORD</a:t>
            </a:r>
            <a:br>
              <a:rPr lang="en-US" sz="3600" b="1" dirty="0">
                <a:solidFill>
                  <a:schemeClr val="accent1"/>
                </a:solidFill>
              </a:rPr>
            </a:br>
            <a:r>
              <a:rPr lang="en-US" sz="3600" b="1" dirty="0">
                <a:solidFill>
                  <a:schemeClr val="accent1"/>
                </a:solidFill>
              </a:rPr>
              <a:t>IS THE FINAL WORD! </a:t>
            </a:r>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2:14-19</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“handling god’s word as god’s approved worker”</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9</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Tree>
    <p:extLst>
      <p:ext uri="{BB962C8B-B14F-4D97-AF65-F5344CB8AC3E}">
        <p14:creationId xmlns:p14="http://schemas.microsoft.com/office/powerpoint/2010/main" val="3388908415"/>
      </p:ext>
    </p:extLst>
  </p:cSld>
  <p:clrMapOvr>
    <a:masterClrMapping/>
  </p:clrMapOvr>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0931085-857D-42EE-BB55-098E5214A0B1}">
  <ds:schemaRefs>
    <ds:schemaRef ds:uri="http://schemas.microsoft.com/sharepoint/v3/contenttype/forms"/>
  </ds:schemaRefs>
</ds:datastoreItem>
</file>

<file path=customXml/itemProps2.xml><?xml version="1.0" encoding="utf-8"?>
<ds:datastoreItem xmlns:ds="http://schemas.openxmlformats.org/officeDocument/2006/customXml" ds:itemID="{A308400B-C437-4204-A453-9DEFE7A3B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95DBB1-7409-45FB-83E1-90451666BE4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Lines design</Template>
  <TotalTime>23825</TotalTime>
  <Words>423</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Neue Haas Grotesk Text Pro</vt:lpstr>
      <vt:lpstr>Wingdings 2</vt:lpstr>
      <vt:lpstr>LinesVTI</vt:lpstr>
      <vt:lpstr>2 TIMOTHY: MISSION- ENTRUSTED</vt:lpstr>
      <vt:lpstr>“HANDLING GOD’S WORD AS GOD’S APPROVED WORKER”</vt:lpstr>
      <vt:lpstr>HANDLE GOD’S WORD  IN THE RIGHT WAY  AS GOD’S WORKER  FOR THE GOOD OF YOUR SOUL &amp;  ALL WHO HEAR FROM YOU – BECAUSE GOD’S WORD IS THE FINAL WORD! </vt:lpstr>
      <vt:lpstr>1. REMEMBER: ONLY THE TRUTH HELPLS – SO DON’T DISPUTE GOD’S WORD! </vt:lpstr>
      <vt:lpstr>2. ACCURATELY HANDLE  GOD’S ACCURATE MESSAGE  AS GOD’S APPROVED WORKER  </vt:lpstr>
      <vt:lpstr>3. STEER CLEAR OF THOSE WHO SWERVE AWAY  FROM GOD’S WORD    </vt:lpstr>
      <vt:lpstr>PowerPoint Presentation</vt:lpstr>
      <vt:lpstr>4. MAKE GOD’S FIRM FOUNDATION YOUR OBVIOUS COMFORT &amp;  YOUR CLEAR DIRECTION!   </vt:lpstr>
      <vt:lpstr>HANDLE GOD’S WORD  IN THE RIGHT WAY  AS GOD’S WORKER  FOR THE GOOD OF YOUR SOUL &amp;  ALL WHO HEAR FROM YOU – BECAUSE GOD’S WORD IS THE FINAL WORD! </vt:lpstr>
      <vt:lpstr>2 TIMOTHY: MISSION- ENTRUSTED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TIMOTHY: MISSION- ENTRUSTED</dc:title>
  <dc:creator>Scott Mikel</dc:creator>
  <cp:lastModifiedBy>Philip Ingland</cp:lastModifiedBy>
  <cp:revision>16</cp:revision>
  <dcterms:created xsi:type="dcterms:W3CDTF">2023-09-21T18:04:24Z</dcterms:created>
  <dcterms:modified xsi:type="dcterms:W3CDTF">2023-11-12T14:50:49Z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