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32" r:id="rId5"/>
    <p:sldId id="333" r:id="rId6"/>
    <p:sldId id="358" r:id="rId7"/>
    <p:sldId id="373" r:id="rId8"/>
    <p:sldId id="365" r:id="rId9"/>
    <p:sldId id="375" r:id="rId10"/>
    <p:sldId id="367" r:id="rId11"/>
    <p:sldId id="374" r:id="rId12"/>
    <p:sldId id="376" r:id="rId13"/>
    <p:sldId id="33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27" d="100"/>
          <a:sy n="27" d="100"/>
        </p:scale>
        <p:origin x="4476" y="48"/>
      </p:cViewPr>
      <p:guideLst>
        <p:guide orient="horz" pos="57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2179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61B5B0-0F3F-4574-AC4A-4D715ADD47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F0A1CE-6ACE-4ED5-A8B3-171E652972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F9B17-A37A-42C9-8030-9CDA9FD7470F}" type="datetimeFigureOut">
              <a:rPr lang="en-US" smtClean="0"/>
              <a:t>12/3/2023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38E9B5-B968-4629-B4B4-F2F9B488BA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FB0D94-2D20-439D-B7D0-A1C2405FFD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0B9B7-785A-4976-B902-CA7EFE182F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448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79487-3076-4D15-80FF-6284DC1263E4}" type="datetimeFigureOut">
              <a:rPr lang="en-US" smtClean="0"/>
              <a:t>12/3/2023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A5702-C22C-4453-948F-F1BC33F66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759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2A1732B-C8F7-496B-B4AB-6659528C6C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5" y="-1"/>
            <a:ext cx="12190475" cy="6872401"/>
          </a:xfrm>
          <a:custGeom>
            <a:avLst/>
            <a:gdLst>
              <a:gd name="connsiteX0" fmla="*/ 0 w 12190475"/>
              <a:gd name="connsiteY0" fmla="*/ 1 h 6872401"/>
              <a:gd name="connsiteX1" fmla="*/ 882143 w 12190475"/>
              <a:gd name="connsiteY1" fmla="*/ 1 h 6872401"/>
              <a:gd name="connsiteX2" fmla="*/ 882143 w 12190475"/>
              <a:gd name="connsiteY2" fmla="*/ 6858001 h 6872401"/>
              <a:gd name="connsiteX3" fmla="*/ 0 w 12190475"/>
              <a:gd name="connsiteY3" fmla="*/ 6858001 h 6872401"/>
              <a:gd name="connsiteX4" fmla="*/ 914779 w 12190475"/>
              <a:gd name="connsiteY4" fmla="*/ 0 h 6872401"/>
              <a:gd name="connsiteX5" fmla="*/ 12187424 w 12190475"/>
              <a:gd name="connsiteY5" fmla="*/ 0 h 6872401"/>
              <a:gd name="connsiteX6" fmla="*/ 12187424 w 12190475"/>
              <a:gd name="connsiteY6" fmla="*/ 4010026 h 6872401"/>
              <a:gd name="connsiteX7" fmla="*/ 12188888 w 12190475"/>
              <a:gd name="connsiteY7" fmla="*/ 4010026 h 6872401"/>
              <a:gd name="connsiteX8" fmla="*/ 12188888 w 12190475"/>
              <a:gd name="connsiteY8" fmla="*/ 4796346 h 6872401"/>
              <a:gd name="connsiteX9" fmla="*/ 12190475 w 12190475"/>
              <a:gd name="connsiteY9" fmla="*/ 4796346 h 6872401"/>
              <a:gd name="connsiteX10" fmla="*/ 12190475 w 12190475"/>
              <a:gd name="connsiteY10" fmla="*/ 6872401 h 6872401"/>
              <a:gd name="connsiteX11" fmla="*/ 908622 w 12190475"/>
              <a:gd name="connsiteY11" fmla="*/ 6872401 h 6872401"/>
              <a:gd name="connsiteX12" fmla="*/ 908622 w 12190475"/>
              <a:gd name="connsiteY12" fmla="*/ 4796346 h 6872401"/>
              <a:gd name="connsiteX13" fmla="*/ 4530441 w 12190475"/>
              <a:gd name="connsiteY13" fmla="*/ 4796346 h 6872401"/>
              <a:gd name="connsiteX14" fmla="*/ 4530441 w 12190475"/>
              <a:gd name="connsiteY14" fmla="*/ 4772181 h 6872401"/>
              <a:gd name="connsiteX15" fmla="*/ 914779 w 12190475"/>
              <a:gd name="connsiteY15" fmla="*/ 4772181 h 687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0475" h="6872401">
                <a:moveTo>
                  <a:pt x="0" y="1"/>
                </a:moveTo>
                <a:lnTo>
                  <a:pt x="882143" y="1"/>
                </a:lnTo>
                <a:lnTo>
                  <a:pt x="882143" y="6858001"/>
                </a:lnTo>
                <a:lnTo>
                  <a:pt x="0" y="6858001"/>
                </a:lnTo>
                <a:close/>
                <a:moveTo>
                  <a:pt x="914779" y="0"/>
                </a:moveTo>
                <a:lnTo>
                  <a:pt x="12187424" y="0"/>
                </a:lnTo>
                <a:lnTo>
                  <a:pt x="12187424" y="4010026"/>
                </a:lnTo>
                <a:lnTo>
                  <a:pt x="12188888" y="4010026"/>
                </a:lnTo>
                <a:lnTo>
                  <a:pt x="12188888" y="4796346"/>
                </a:lnTo>
                <a:lnTo>
                  <a:pt x="12190475" y="4796346"/>
                </a:lnTo>
                <a:lnTo>
                  <a:pt x="12190475" y="6872401"/>
                </a:lnTo>
                <a:lnTo>
                  <a:pt x="908622" y="6872401"/>
                </a:lnTo>
                <a:lnTo>
                  <a:pt x="908622" y="4796346"/>
                </a:lnTo>
                <a:lnTo>
                  <a:pt x="4530441" y="4796346"/>
                </a:lnTo>
                <a:lnTo>
                  <a:pt x="4530441" y="4772181"/>
                </a:lnTo>
                <a:lnTo>
                  <a:pt x="914779" y="477218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C87FF0FA-B9C8-45F9-9BE1-0FE9DAB2F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0146" y="0"/>
            <a:ext cx="3611675" cy="4773251"/>
          </a:xfrm>
          <a:solidFill>
            <a:schemeClr val="tx1">
              <a:alpha val="40000"/>
            </a:schemeClr>
          </a:solidFill>
        </p:spPr>
        <p:txBody>
          <a:bodyPr tIns="320040" anchor="t">
            <a:normAutofit/>
          </a:bodyPr>
          <a:lstStyle>
            <a:lvl1pPr marL="457200">
              <a:lnSpc>
                <a:spcPct val="100000"/>
              </a:lnSpc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chemeClr val="bg2"/>
                </a:solidFill>
              </a:rPr>
              <a:t>Click to edit Master title style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" name="Subtitle 7">
            <a:extLst>
              <a:ext uri="{FF2B5EF4-FFF2-40B4-BE49-F238E27FC236}">
                <a16:creationId xmlns:a16="http://schemas.microsoft.com/office/drawing/2014/main" id="{A21E13D9-32A0-414B-8811-425CE64DBE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0159" y="4787654"/>
            <a:ext cx="3611662" cy="2070345"/>
          </a:xfrm>
          <a:solidFill>
            <a:schemeClr val="tx1">
              <a:alpha val="40000"/>
            </a:schemeClr>
          </a:solidFill>
        </p:spPr>
        <p:txBody>
          <a:bodyPr tIns="365760">
            <a:normAutofit/>
          </a:bodyPr>
          <a:lstStyle>
            <a:lvl1pPr marL="365760">
              <a:defRPr sz="2000">
                <a:solidFill>
                  <a:schemeClr val="bg2">
                    <a:alpha val="56000"/>
                  </a:schemeClr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000">
                <a:solidFill>
                  <a:schemeClr val="bg2">
                    <a:alpha val="56000"/>
                  </a:schemeClr>
                </a:solidFill>
              </a:rPr>
              <a:t>Click to edit Master subtitle style</a:t>
            </a:r>
            <a:endParaRPr lang="en-US" sz="2000" dirty="0">
              <a:solidFill>
                <a:schemeClr val="bg2">
                  <a:alpha val="56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879B96-0338-4E65-BB51-C23BF0605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9999" y="4787656"/>
            <a:ext cx="3611676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AA0935-460F-4638-9E37-D59F2DEC0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A5CD497-6186-406A-B1EF-7A2024CA8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9986" y="4780453"/>
            <a:ext cx="3611676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9904603-E089-46F5-87D5-E0983BAD97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9987" y="-7203"/>
            <a:ext cx="0" cy="68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68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782FF-2A32-49DE-8CD8-110B86565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99" y="320040"/>
            <a:ext cx="11269775" cy="136309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8169D-3731-4C94-88AE-B0A6F9E0B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797" y="1790700"/>
            <a:ext cx="3429000" cy="615950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spc="200" baseline="0">
                <a:solidFill>
                  <a:schemeClr val="accent1">
                    <a:alpha val="77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F9D0F-6C05-441B-9D94-466C79598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797" y="2505075"/>
            <a:ext cx="3429000" cy="3011476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1pPr>
            <a:lvl2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2pPr>
            <a:lvl3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3pPr>
            <a:lvl4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4pPr>
            <a:lvl5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F90129-65EC-4BFC-B51F-3F21746443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01229" y="1782751"/>
            <a:ext cx="3429000" cy="615950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spc="200" baseline="0">
                <a:solidFill>
                  <a:schemeClr val="accent1">
                    <a:alpha val="77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1AAB39-390C-4C6E-90BC-E2A254865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01229" y="2497126"/>
            <a:ext cx="3429000" cy="3011476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1pPr>
            <a:lvl2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2pPr>
            <a:lvl3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3pPr>
            <a:lvl4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4pPr>
            <a:lvl5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9AC7104-83A4-4778-B422-65C3293809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59661" y="1792224"/>
            <a:ext cx="3429000" cy="615950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spc="200" baseline="0">
                <a:solidFill>
                  <a:schemeClr val="accent1">
                    <a:alpha val="77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3D9010FA-B494-44F4-87EE-F9AA5226267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59661" y="2505456"/>
            <a:ext cx="3429000" cy="3011476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1pPr>
            <a:lvl2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2pPr>
            <a:lvl3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3pPr>
            <a:lvl4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4pPr>
            <a:lvl5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3E94383-11E6-486C-8325-BE8B447AA7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F62069A-7C14-42BA-A1F2-AE00A6BC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30E56EE-505D-4420-971C-982EA4EF0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957999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0EB13C5-C98D-4847-ABF3-6D98B8E51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840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EF80CB87-A239-40AE-85FA-01D245F19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23704B0-67D9-4193-9064-08E51EDDF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320040"/>
            <a:ext cx="7381875" cy="752955"/>
          </a:xfrm>
        </p:spPr>
        <p:txBody>
          <a:bodyPr wrap="square"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1FB0A3F-5AFA-420D-965E-C72D1EB23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1194280"/>
            <a:ext cx="7381875" cy="4322275"/>
          </a:xfrm>
        </p:spPr>
        <p:txBody>
          <a:bodyPr>
            <a:normAutofit/>
          </a:bodyPr>
          <a:lstStyle/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DC9C25CB-DEDF-46B3-BF33-CDFD2C6F4D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/>
          <a:lstStyle/>
          <a:p>
            <a:r>
              <a:rPr lang="en-US">
                <a:latin typeface="+mn-lt"/>
              </a:rPr>
              <a:t>Sunday, February 7, 20XX</a:t>
            </a:r>
            <a:endParaRPr lang="en-US" dirty="0">
              <a:latin typeface="+mn-lt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2BE3C0D-3A0F-4F87-A282-B89DF4055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</p:spPr>
        <p:txBody>
          <a:bodyPr/>
          <a:lstStyle/>
          <a:p>
            <a:r>
              <a:rPr lang="en-US" dirty="0">
                <a:latin typeface="+mn-lt"/>
              </a:rPr>
              <a:t>Sample Footer Text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C3CF370-38A0-483A-B54B-2E069363DA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291513" y="0"/>
            <a:ext cx="0" cy="59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136BBA0-0536-4889-8887-301D33F3D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E301FA2-804E-463C-AF86-C73F697AC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026BB2-A295-414E-A22B-85305E9998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93608" y="0"/>
            <a:ext cx="3904488" cy="5961888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224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0094CF-2871-4DDF-AC40-0C19BEA25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0A5715-1FF7-4E6E-AB26-D1D2AF411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"/>
            <a:ext cx="4363831" cy="2042149"/>
          </a:xfrm>
          <a:solidFill>
            <a:schemeClr val="tx2"/>
          </a:solidFill>
        </p:spPr>
        <p:txBody>
          <a:bodyPr anchor="ctr"/>
          <a:lstStyle>
            <a:lvl1pPr marL="457200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ED24DC0D-1282-4C4E-A478-FE21FA1D2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5" y="2246049"/>
            <a:ext cx="3457572" cy="3266357"/>
          </a:xfrm>
        </p:spPr>
        <p:txBody>
          <a:bodyPr/>
          <a:lstStyle/>
          <a:p>
            <a:pPr lvl="0"/>
            <a:r>
              <a:rPr lang="en-US">
                <a:solidFill>
                  <a:schemeClr val="tx2"/>
                </a:solidFill>
                <a:latin typeface="+mn-lt"/>
              </a:rPr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889AF83-EAB4-45B3-88E0-7E887F1A5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66021" y="-1"/>
            <a:ext cx="0" cy="59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7CB34A0-36A4-44C8-86AA-7340C3906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7D662CC8-6EC6-4BA7-A49C-0790C1FC1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4" y="5958000"/>
            <a:ext cx="3457576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340B371-E7CE-4F58-B890-3DB2437A8A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65036" y="-3175"/>
            <a:ext cx="7827264" cy="5961888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78DFA1B0-2A4F-4E75-8793-C9EF0A48D7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67212" y="5958000"/>
            <a:ext cx="5400675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0703DF-A59D-404B-9F97-4E0335909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-600" y="5961888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66B571D-4F8A-4FD9-B1CD-0EE8887D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941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B56296-1077-490F-AD3B-51C42732E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8FAA7E-0E06-4760-8C38-061DBED558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904488" cy="5961888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BE08D24-2048-4277-B952-4B912357A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7213" y="441325"/>
            <a:ext cx="7381875" cy="3644968"/>
          </a:xfrm>
        </p:spPr>
        <p:txBody>
          <a:bodyPr anchor="b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>
                <a:solidFill>
                  <a:schemeClr val="bg2"/>
                </a:solidFill>
              </a:rPr>
              <a:t>Click to edit Master title style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09A0147-2421-4881-958A-681569CD7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Sunday, February 7, 20XX</a:t>
            </a:r>
            <a:endParaRPr lang="en-US" dirty="0">
              <a:latin typeface="+mn-lt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14BF4BE-E699-4D5B-AD90-3918DA32E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849F009-8335-40E3-B8F6-E0C944D9F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AA0935-460F-4638-9E37-D59F2DEC0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9B3931E3-625E-49D6-BB15-6E087FE9C4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7213" y="4101151"/>
            <a:ext cx="7381875" cy="1415405"/>
          </a:xfrm>
        </p:spPr>
        <p:txBody>
          <a:bodyPr wrap="square" anchor="t" anchorCtr="0">
            <a:normAutofit/>
          </a:bodyPr>
          <a:lstStyle/>
          <a:p>
            <a:r>
              <a:rPr lang="en-US">
                <a:solidFill>
                  <a:schemeClr val="bg2">
                    <a:alpha val="55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bg2">
                  <a:alpha val="5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721B96-BE90-48B8-837A-BA518651B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53D12F-8664-4647-AA6A-5D31AC1D6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00486" y="0"/>
            <a:ext cx="0" cy="59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700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09A0147-2421-4881-958A-681569CD7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Sunday, February 7, 20XX</a:t>
            </a:r>
            <a:endParaRPr lang="en-US" dirty="0">
              <a:latin typeface="+mn-lt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14BF4BE-E699-4D5B-AD90-3918DA32E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849F009-8335-40E3-B8F6-E0C944D9F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AA0935-460F-4638-9E37-D59F2DEC0AC4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329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C3CD3-52EB-4792-A9D9-987CD03511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441324"/>
            <a:ext cx="11306175" cy="2485349"/>
          </a:xfrm>
        </p:spPr>
        <p:txBody>
          <a:bodyPr wrap="square" lIns="0" tIns="0" rIns="0" bIns="0" anchor="b" anchorCtr="0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37AA7E-2193-4D1B-A896-BA7E30649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3070799"/>
            <a:ext cx="11306175" cy="244575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4000"/>
              </a:lnSpc>
              <a:buNone/>
              <a:defRPr sz="4600">
                <a:solidFill>
                  <a:schemeClr val="tx2">
                    <a:alpha val="56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A14B1-115B-40A3-9D71-3DE33E9DC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C9B78-0E13-48BD-A3A2-B7E3C6090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06D940-CD1A-46A6-8495-AD6F6CF8B13C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F703579-0A2C-4B0E-9C2F-BF2EAF07E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199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5ACBF0"/>
          </p15:clr>
        </p15:guide>
        <p15:guide id="2" pos="3840">
          <p15:clr>
            <a:srgbClr val="F26B43"/>
          </p15:clr>
        </p15:guide>
        <p15:guide id="3" pos="279">
          <p15:clr>
            <a:srgbClr val="F26B43"/>
          </p15:clr>
        </p15:guide>
        <p15:guide id="4" pos="7401">
          <p15:clr>
            <a:srgbClr val="F26B43"/>
          </p15:clr>
        </p15:guide>
        <p15:guide id="5" pos="1232">
          <p15:clr>
            <a:srgbClr val="5ACBF0"/>
          </p15:clr>
        </p15:guide>
        <p15:guide id="6" pos="1504">
          <p15:clr>
            <a:srgbClr val="5ACBF0"/>
          </p15:clr>
        </p15:guide>
        <p15:guide id="7" pos="2457">
          <p15:clr>
            <a:srgbClr val="5ACBF0"/>
          </p15:clr>
        </p15:guide>
        <p15:guide id="8" pos="2751">
          <p15:clr>
            <a:srgbClr val="5ACBF0"/>
          </p15:clr>
        </p15:guide>
        <p15:guide id="9" pos="3704">
          <p15:clr>
            <a:srgbClr val="5ACBF0"/>
          </p15:clr>
        </p15:guide>
        <p15:guide id="10" pos="3976">
          <p15:clr>
            <a:srgbClr val="5ACBF0"/>
          </p15:clr>
        </p15:guide>
        <p15:guide id="11" pos="4929">
          <p15:clr>
            <a:srgbClr val="5ACBF0"/>
          </p15:clr>
        </p15:guide>
        <p15:guide id="12" pos="5223">
          <p15:clr>
            <a:srgbClr val="5ACBF0"/>
          </p15:clr>
        </p15:guide>
        <p15:guide id="13" pos="6153">
          <p15:clr>
            <a:srgbClr val="5ACBF0"/>
          </p15:clr>
        </p15:guide>
        <p15:guide id="14" pos="6448">
          <p15:clr>
            <a:srgbClr val="5ACBF0"/>
          </p15:clr>
        </p15:guide>
        <p15:guide id="18" orient="horz" pos="278">
          <p15:clr>
            <a:srgbClr val="F26B43"/>
          </p15:clr>
        </p15:guide>
        <p15:guide id="20" orient="horz" pos="867">
          <p15:clr>
            <a:srgbClr val="5ACBF0"/>
          </p15:clr>
        </p15:guide>
        <p15:guide id="21" orient="horz" pos="1729">
          <p15:clr>
            <a:srgbClr val="5ACBF0"/>
          </p15:clr>
        </p15:guide>
        <p15:guide id="22" orient="horz" pos="3475">
          <p15:clr>
            <a:srgbClr val="F26B43"/>
          </p15:clr>
        </p15:guide>
        <p15:guide id="28" orient="horz" pos="1139">
          <p15:clr>
            <a:srgbClr val="5ACBF0"/>
          </p15:clr>
        </p15:guide>
        <p15:guide id="29" orient="horz" pos="2591">
          <p15:clr>
            <a:srgbClr val="5ACBF0"/>
          </p15:clr>
        </p15:guide>
        <p15:guide id="30" orient="horz" pos="2024">
          <p15:clr>
            <a:srgbClr val="5ACBF0"/>
          </p15:clr>
        </p15:guide>
        <p15:guide id="31" orient="horz" pos="3748">
          <p15:clr>
            <a:srgbClr val="F26B43"/>
          </p15:clr>
        </p15:guide>
        <p15:guide id="32" orient="horz" pos="1888">
          <p15:clr>
            <a:srgbClr val="F26B43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4A12-D27E-4943-9C01-3BAB8E6F3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35429"/>
            <a:ext cx="11269661" cy="331730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7C9FB4-A15D-4A4C-9518-2A54AAF12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3832563"/>
            <a:ext cx="11269661" cy="1527175"/>
          </a:xfrm>
        </p:spPr>
        <p:txBody>
          <a:bodyPr lIns="0" tIns="0" rIns="0" bIns="0"/>
          <a:lstStyle>
            <a:lvl1pPr marL="0" indent="0">
              <a:buNone/>
              <a:defRPr sz="2400">
                <a:solidFill>
                  <a:schemeClr val="tx2">
                    <a:alpha val="56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8F31430D-78C1-413D-9D0E-779491324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437B06F-6E01-48C4-A79E-B8559775E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7955689-FF51-4F45-9ABB-35CEF1E96A0C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0C2D112-ED36-4DBC-99F9-A146334E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8078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76EFA-DCD1-439C-848B-9465217A6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00" y="327600"/>
            <a:ext cx="11269660" cy="11412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E0590-915B-4BD8-8660-C5BE9D175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4" y="1825625"/>
            <a:ext cx="5400675" cy="3698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1B82F1-F0AC-48D5-9F1C-5141E4C17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899" y="1825625"/>
            <a:ext cx="5400675" cy="3698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51D4ED8D-AAB0-42B0-91B5-93260AC18F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C7CAD99-5F8F-43D0-83F2-E1F53021D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C5E49A-E440-42D6-8B0F-D4B5BAD8CAB8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48360D-6CEB-460F-AEDB-911ED68F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11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0A843-22A2-45CD-8189-8D0947C04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5" y="383270"/>
            <a:ext cx="3457573" cy="1373076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AAB4C-B3C9-4E63-8A1B-082C0F492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349369"/>
            <a:ext cx="7345362" cy="5167187"/>
          </a:xfrm>
        </p:spPr>
        <p:txBody>
          <a:bodyPr/>
          <a:lstStyle>
            <a:lvl1pPr>
              <a:lnSpc>
                <a:spcPct val="112000"/>
              </a:lnSpc>
              <a:defRPr sz="3200">
                <a:solidFill>
                  <a:schemeClr val="tx2">
                    <a:alpha val="77000"/>
                  </a:schemeClr>
                </a:solidFill>
              </a:defRPr>
            </a:lvl1pPr>
            <a:lvl2pPr>
              <a:lnSpc>
                <a:spcPct val="112000"/>
              </a:lnSpc>
              <a:defRPr sz="3200">
                <a:solidFill>
                  <a:schemeClr val="tx2">
                    <a:alpha val="77000"/>
                  </a:schemeClr>
                </a:solidFill>
              </a:defRPr>
            </a:lvl2pPr>
            <a:lvl3pPr>
              <a:lnSpc>
                <a:spcPct val="120000"/>
              </a:lnSpc>
              <a:defRPr sz="2000">
                <a:solidFill>
                  <a:schemeClr val="tx2">
                    <a:alpha val="77000"/>
                  </a:schemeClr>
                </a:solidFill>
              </a:defRPr>
            </a:lvl3pPr>
            <a:lvl4pPr>
              <a:lnSpc>
                <a:spcPct val="120000"/>
              </a:lnSpc>
              <a:defRPr sz="2000">
                <a:solidFill>
                  <a:schemeClr val="tx2">
                    <a:alpha val="77000"/>
                  </a:schemeClr>
                </a:solidFill>
              </a:defRPr>
            </a:lvl4pPr>
            <a:lvl5pPr>
              <a:lnSpc>
                <a:spcPct val="120000"/>
              </a:lnSpc>
              <a:defRPr sz="1600">
                <a:solidFill>
                  <a:schemeClr val="tx2">
                    <a:alpha val="77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DF08E-8814-4AB5-9EEC-0052256A7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2915" y="2264229"/>
            <a:ext cx="3457573" cy="317137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>
                    <a:alpha val="77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65940B35-2B52-4835-9F7F-6AB86A12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BAE5D7E-7CFE-48B9-836B-640E4E881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03507D-4779-4D32-85CB-0A8040B6E552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9C198C-9BE5-4543-BA4B-A93E96CB8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9828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869B5-6EAD-4108-B9E2-9CABAB9DE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088" y="441324"/>
            <a:ext cx="3932237" cy="952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75599E-B10D-4308-A5CB-CC7D487B49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8488" y="441324"/>
            <a:ext cx="6078083" cy="550862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alpha val="77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034C18-5042-469D-BCF7-26AD9FDCC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35088" y="1778000"/>
            <a:ext cx="3932237" cy="417195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>
                    <a:alpha val="77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FB01925-1670-4C63-8B44-2B14B7BE9D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935887" y="1377212"/>
            <a:ext cx="27717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CE1A673-960F-4A50-AE54-70AE0DA3B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810475" y="4239475"/>
            <a:ext cx="2520950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DEF9E6C-740A-4B36-BA9F-32AF986ED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5949950"/>
            <a:ext cx="900000" cy="900000"/>
          </a:xfrm>
          <a:prstGeom prst="rect">
            <a:avLst/>
          </a:prstGeom>
        </p:spPr>
        <p:txBody>
          <a:bodyPr lIns="72000" rIns="72000">
            <a:normAutofit/>
          </a:bodyPr>
          <a:lstStyle>
            <a:lvl1pPr algn="ct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31C920-29CA-4744-9814-A4FCF4554907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57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4DAF32CB-8FFB-4915-83CF-FE9701002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F0A3A1D3-45B1-4A98-AC1C-57B1DE82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00" y="0"/>
            <a:ext cx="6310695" cy="1817169"/>
          </a:xfrm>
          <a:solidFill>
            <a:schemeClr val="tx2"/>
          </a:solidFill>
        </p:spPr>
        <p:txBody>
          <a:bodyPr bIns="274320" anchor="b"/>
          <a:lstStyle>
            <a:lvl1pPr marL="457200">
              <a:defRPr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chemeClr val="bg2"/>
                </a:solidFill>
              </a:rPr>
              <a:t>Click to edit Master title style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830931AC-C857-4060-AA10-476957E80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4" y="2246049"/>
            <a:ext cx="5437185" cy="3266357"/>
          </a:xfrm>
        </p:spPr>
        <p:txBody>
          <a:bodyPr/>
          <a:lstStyle/>
          <a:p>
            <a:pPr lvl="0"/>
            <a:r>
              <a:rPr lang="en-US">
                <a:solidFill>
                  <a:schemeClr val="tx2"/>
                </a:solidFill>
                <a:latin typeface="+mn-lt"/>
              </a:rPr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35884A-AA66-4463-BED7-15E9AEA61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179C15E-DBE3-4BE1-9DEF-097D72F5D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11900" y="0"/>
            <a:ext cx="0" cy="594995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23E7A8-4D91-4B68-BDD5-2E7205132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251950" y="6"/>
            <a:ext cx="0" cy="59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89929F-E748-4AF3-8F29-53A0B503E7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57416" y="438912"/>
            <a:ext cx="2057400" cy="507492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692E4A71-59E7-43D2-9C35-933F0EF97DF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692640" y="438912"/>
            <a:ext cx="2057400" cy="507492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24C5608B-94D9-4652-82FC-8E4A66A06C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4" y="5958000"/>
            <a:ext cx="3457576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92BE82A7-308B-45B6-B346-DE80B91147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67212" y="5958000"/>
            <a:ext cx="5400675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C932E5-9185-4410-8B73-15E1C607A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-600" y="5961888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D164CB9-B909-4569-A391-D7B71BBDD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87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B459C6-E7AA-40AB-9218-11BD2509C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89154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720913C3-8DBA-4AB2-A9DD-FAD54FFC1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611" y="0"/>
            <a:ext cx="5407941" cy="3635533"/>
          </a:xfrm>
          <a:solidFill>
            <a:schemeClr val="tx2"/>
          </a:solidFill>
        </p:spPr>
        <p:txBody>
          <a:bodyPr tIns="365760" anchor="t" anchorCtr="0"/>
          <a:lstStyle>
            <a:lvl1pPr marL="457200">
              <a:spcBef>
                <a:spcPts val="0"/>
              </a:spcBef>
              <a:defRPr>
                <a:solidFill>
                  <a:schemeClr val="bg2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chemeClr val="bg2"/>
                </a:solidFill>
              </a:rPr>
              <a:t>Click to edit Master title style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1CD5A2B-7198-4EFE-91B8-84FA422F9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44D23C9-0B78-4E3D-944D-6781941D5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676022" y="3633990"/>
            <a:ext cx="0" cy="32184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FD65328-8094-4B5F-AA1C-6D92EA797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28000" y="3639600"/>
            <a:ext cx="0" cy="32184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A735D4B-04CF-49F1-B96A-8BCB49B59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9999" y="3628968"/>
            <a:ext cx="11292001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09A0147-2421-4881-958A-681569CD7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bg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14BF4BE-E699-4D5B-AD90-3918DA32E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bg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849F009-8335-40E3-B8F6-E0C944D9F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solidFill>
                  <a:schemeClr val="bg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DBA418B9-443D-43A6-86B7-1CBE7DA4B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214" y="352800"/>
            <a:ext cx="4968874" cy="2860301"/>
          </a:xfrm>
        </p:spPr>
        <p:txBody>
          <a:bodyPr>
            <a:normAutofit/>
          </a:bodyPr>
          <a:lstStyle/>
          <a:p>
            <a:pPr lvl="0"/>
            <a:r>
              <a:rPr lang="en-US">
                <a:solidFill>
                  <a:schemeClr val="tx2"/>
                </a:solidFill>
                <a:latin typeface="+mn-lt"/>
              </a:rPr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AA0935-460F-4638-9E37-D59F2DEC0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6EB21-8CA2-45AE-881D-77CA356C5A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8611" y="3633702"/>
            <a:ext cx="3767328" cy="3218688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29DA2DF3-077D-4C17-8B3C-057AF5F70D7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84634" y="3635534"/>
            <a:ext cx="3767328" cy="3218688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1AD7F36C-8A61-420B-B01F-91F8D256CF6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24672" y="3639312"/>
            <a:ext cx="3767328" cy="3218688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D025A4D-12E3-4354-9702-0FCF57D53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1719" y="3639600"/>
            <a:ext cx="0" cy="32184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482A7C0-6EF9-44BD-A4AC-74CA099CB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39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780D43-C879-4F29-89E9-131AC312B2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208870"/>
            <a:ext cx="3035808" cy="27432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17FE99B5-F65C-4745-A461-3E0398E73E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2064" y="3208870"/>
            <a:ext cx="3035808" cy="2743200"/>
          </a:xfr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25313305-BF3D-47B8-9C96-BA1E4B22140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4128" y="3208870"/>
            <a:ext cx="3035808" cy="27432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CF5210DE-2656-46FD-9659-FBE2EA902A4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56192" y="3208870"/>
            <a:ext cx="3035808" cy="2743200"/>
          </a:xfr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B5599FA-2D95-4346-BF72-8C35B45E3C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324000"/>
            <a:ext cx="11306175" cy="738664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FED7AD8D-13BC-4A8A-926F-CC2309EEA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1062000"/>
            <a:ext cx="11306175" cy="168278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>
                    <a:alpha val="55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2">
                  <a:alpha val="55000"/>
                </a:schemeClr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25AE084-1046-4FF4-A202-DCE2D097BC64}"/>
              </a:ext>
            </a:extLst>
          </p:cNvPr>
          <p:cNvCxnSpPr>
            <a:cxnSpLocks/>
          </p:cNvCxnSpPr>
          <p:nvPr userDrawn="1"/>
        </p:nvCxnSpPr>
        <p:spPr>
          <a:xfrm>
            <a:off x="3043301" y="3208870"/>
            <a:ext cx="0" cy="27432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07847E-010F-4BE3-B738-ECBA669A2634}"/>
              </a:ext>
            </a:extLst>
          </p:cNvPr>
          <p:cNvCxnSpPr>
            <a:cxnSpLocks/>
          </p:cNvCxnSpPr>
          <p:nvPr userDrawn="1"/>
        </p:nvCxnSpPr>
        <p:spPr>
          <a:xfrm>
            <a:off x="6095365" y="3208870"/>
            <a:ext cx="0" cy="27432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B4192BD-AC1C-40F7-82A6-5F179AFED3C6}"/>
              </a:ext>
            </a:extLst>
          </p:cNvPr>
          <p:cNvCxnSpPr>
            <a:cxnSpLocks/>
          </p:cNvCxnSpPr>
          <p:nvPr userDrawn="1"/>
        </p:nvCxnSpPr>
        <p:spPr>
          <a:xfrm>
            <a:off x="9148064" y="3208870"/>
            <a:ext cx="0" cy="27432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450313B-4954-4B52-A004-697EBA8F63C0}"/>
              </a:ext>
            </a:extLst>
          </p:cNvPr>
          <p:cNvCxnSpPr>
            <a:cxnSpLocks/>
          </p:cNvCxnSpPr>
          <p:nvPr userDrawn="1"/>
        </p:nvCxnSpPr>
        <p:spPr>
          <a:xfrm>
            <a:off x="0" y="3202305"/>
            <a:ext cx="121932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076BCEF-CD05-4B98-AB47-9A229AB73667}"/>
              </a:ext>
            </a:extLst>
          </p:cNvPr>
          <p:cNvCxnSpPr>
            <a:cxnSpLocks/>
          </p:cNvCxnSpPr>
          <p:nvPr userDrawn="1"/>
        </p:nvCxnSpPr>
        <p:spPr>
          <a:xfrm>
            <a:off x="0" y="5958635"/>
            <a:ext cx="121932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206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able Chart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2696C-4B86-4CA0-A733-55338D7B1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5" y="320040"/>
            <a:ext cx="10406063" cy="1263423"/>
          </a:xfrm>
        </p:spPr>
        <p:txBody>
          <a:bodyPr wrap="square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6243987-D9E3-40C9-94D4-B3CCFE71A4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Sunday, February 7, 20XX</a:t>
            </a:r>
            <a:endParaRPr lang="en-US" dirty="0">
              <a:latin typeface="+mn-lt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BF37532-63DB-40A9-90C9-9B3BB694D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007CCEE-A736-4DEE-982A-45CDF794F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noFill/>
                </a:ln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B26C1-D742-4B12-B5E3-153A24D0A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5" y="2060575"/>
            <a:ext cx="10406063" cy="4356100"/>
          </a:xfrm>
        </p:spPr>
        <p:txBody>
          <a:bodyPr lIns="0" tIns="0" rIns="0" bIns="0">
            <a:noAutofit/>
          </a:bodyPr>
          <a:lstStyle>
            <a:lvl1pPr marL="360000" indent="-360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2000">
                <a:solidFill>
                  <a:schemeClr val="tx2">
                    <a:alpha val="77000"/>
                  </a:schemeClr>
                </a:solidFill>
              </a:defRPr>
            </a:lvl1pPr>
            <a:lvl2pPr marL="720000" indent="-360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2000">
                <a:solidFill>
                  <a:schemeClr val="tx2">
                    <a:alpha val="77000"/>
                  </a:schemeClr>
                </a:solidFill>
              </a:defRPr>
            </a:lvl2pPr>
            <a:lvl3pPr marL="108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3pPr>
            <a:lvl4pPr marL="144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4pPr>
            <a:lvl5pPr marL="180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6386491-6F13-4235-A32F-9F6D67F13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177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2" pos="7401">
          <p15:clr>
            <a:srgbClr val="F26B43"/>
          </p15:clr>
        </p15:guide>
        <p15:guide id="14" orient="horz" pos="278">
          <p15:clr>
            <a:srgbClr val="F26B43"/>
          </p15:clr>
        </p15:guide>
        <p15:guide id="15" orient="horz" pos="4042">
          <p15:clr>
            <a:srgbClr val="F26B43"/>
          </p15:clr>
        </p15:guide>
        <p15:guide id="16" orient="horz" pos="1003">
          <p15:clr>
            <a:srgbClr val="5ACBF0"/>
          </p15:clr>
        </p15:guide>
        <p15:guide id="17" orient="horz" pos="1298">
          <p15:clr>
            <a:srgbClr val="5ACBF0"/>
          </p15:clr>
        </p15:guide>
        <p15:guide id="18" orient="horz" pos="2024">
          <p15:clr>
            <a:srgbClr val="5ACBF0"/>
          </p15:clr>
        </p15:guide>
        <p15:guide id="19" orient="horz" pos="2296">
          <p15:clr>
            <a:srgbClr val="5ACBF0"/>
          </p15:clr>
        </p15:guide>
        <p15:guide id="20" orient="horz" pos="3022">
          <p15:clr>
            <a:srgbClr val="5ACBF0"/>
          </p15:clr>
        </p15:guide>
        <p15:guide id="21" orient="horz" pos="3317">
          <p15:clr>
            <a:srgbClr val="5ACBF0"/>
          </p15:clr>
        </p15:guide>
        <p15:guide id="22" pos="846">
          <p15:clr>
            <a:srgbClr val="F26B43"/>
          </p15:clr>
        </p15:guide>
        <p15:guide id="23" pos="1708">
          <p15:clr>
            <a:srgbClr val="5ACBF0"/>
          </p15:clr>
        </p15:guide>
        <p15:guide id="24" pos="2003">
          <p15:clr>
            <a:srgbClr val="5ACBF0"/>
          </p15:clr>
        </p15:guide>
        <p15:guide id="25" pos="2842">
          <p15:clr>
            <a:srgbClr val="5ACBF0"/>
          </p15:clr>
        </p15:guide>
        <p15:guide id="26" pos="3137">
          <p15:clr>
            <a:srgbClr val="5ACBF0"/>
          </p15:clr>
        </p15:guide>
        <p15:guide id="28" pos="3976">
          <p15:clr>
            <a:srgbClr val="5ACBF0"/>
          </p15:clr>
        </p15:guide>
        <p15:guide id="29" pos="5110">
          <p15:clr>
            <a:srgbClr val="5ACBF0"/>
          </p15:clr>
        </p15:guide>
        <p15:guide id="30" pos="5405">
          <p15:clr>
            <a:srgbClr val="5ACBF0"/>
          </p15:clr>
        </p15:guide>
        <p15:guide id="31" pos="6267">
          <p15:clr>
            <a:srgbClr val="5ACBF0"/>
          </p15:clr>
        </p15:guide>
        <p15:guide id="32" pos="6539">
          <p15:clr>
            <a:srgbClr val="5ACBF0"/>
          </p15:clr>
        </p15:guide>
        <p15:guide id="33" pos="574">
          <p15:clr>
            <a:srgbClr val="F26B43"/>
          </p15:clr>
        </p15:guide>
        <p15:guide id="34" pos="427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450242-4754-4408-A5DC-4D44304629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144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914400 w 12192000"/>
              <a:gd name="connsiteY3" fmla="*/ 6858000 h 6858000"/>
              <a:gd name="connsiteX4" fmla="*/ 0 w 12192000"/>
              <a:gd name="connsiteY4" fmla="*/ 0 h 6858000"/>
              <a:gd name="connsiteX5" fmla="*/ 877824 w 12192000"/>
              <a:gd name="connsiteY5" fmla="*/ 0 h 6858000"/>
              <a:gd name="connsiteX6" fmla="*/ 877824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9144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914400" y="6858000"/>
                </a:lnTo>
                <a:close/>
                <a:moveTo>
                  <a:pt x="0" y="0"/>
                </a:moveTo>
                <a:lnTo>
                  <a:pt x="877824" y="0"/>
                </a:lnTo>
                <a:lnTo>
                  <a:pt x="87782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37762E-A215-4366-9C05-333C5863F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899996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C87FF0FA-B9C8-45F9-9BE1-0FE9DAB2F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000" y="162560"/>
            <a:ext cx="2869360" cy="4749973"/>
          </a:xfrm>
          <a:noFill/>
        </p:spPr>
        <p:txBody>
          <a:bodyPr tIns="320040" anchor="ctr">
            <a:normAutofit/>
          </a:bodyPr>
          <a:lstStyle>
            <a:lvl1pPr marL="457200">
              <a:lnSpc>
                <a:spcPct val="100000"/>
              </a:lnSpc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chemeClr val="bg2"/>
                </a:solidFill>
              </a:rPr>
              <a:t>Click to edit Master title style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" name="Subtitle 7">
            <a:extLst>
              <a:ext uri="{FF2B5EF4-FFF2-40B4-BE49-F238E27FC236}">
                <a16:creationId xmlns:a16="http://schemas.microsoft.com/office/drawing/2014/main" id="{A21E13D9-32A0-414B-8811-425CE64DBE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999" y="4912534"/>
            <a:ext cx="3611662" cy="1945466"/>
          </a:xfrm>
          <a:noFill/>
        </p:spPr>
        <p:txBody>
          <a:bodyPr tIns="365760">
            <a:normAutofit/>
          </a:bodyPr>
          <a:lstStyle>
            <a:lvl1pPr marL="457200">
              <a:defRPr sz="2000">
                <a:solidFill>
                  <a:schemeClr val="bg2">
                    <a:alpha val="56000"/>
                  </a:schemeClr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000">
                <a:solidFill>
                  <a:schemeClr val="bg2">
                    <a:alpha val="56000"/>
                  </a:schemeClr>
                </a:solidFill>
              </a:rPr>
              <a:t>Click to edit Master subtitle style</a:t>
            </a:r>
            <a:endParaRPr lang="en-US" sz="2000" dirty="0">
              <a:solidFill>
                <a:schemeClr val="bg2">
                  <a:alpha val="56000"/>
                </a:schemeClr>
              </a:solidFill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09A0147-2421-4881-958A-681569CD7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bg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14BF4BE-E699-4D5B-AD90-3918DA32E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bg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849F009-8335-40E3-B8F6-E0C944D9F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solidFill>
                  <a:schemeClr val="bg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AA0935-460F-4638-9E37-D59F2DEC0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656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2FFBA-B7FA-43C2-A543-187E29A62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B4886C6-7F2A-4A13-85F1-EFDA370C5B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Sunday, February 7, 20XX</a:t>
            </a:r>
            <a:endParaRPr lang="en-US" dirty="0">
              <a:latin typeface="+mn-lt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9FAAFC2-F91B-4189-A9FA-0696BF84D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5B673D0-3765-46AD-B094-DDF79E463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noFill/>
                </a:ln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A31187-FB8B-4DDF-A5A9-69AB1359F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A19D35D3-D14B-4B07-BDBD-91A5AC3A088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344168" y="1920240"/>
            <a:ext cx="2286000" cy="27432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DABBBB8-A467-4BC1-B67B-84F2CE43AE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4168" y="4776723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987AC28-444C-4196-9E47-A4EF896A23C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44168" y="5231994"/>
            <a:ext cx="2286000" cy="741904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6294C3D0-06EC-44FE-B004-772B2B4AD0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050792" y="1920240"/>
            <a:ext cx="2286000" cy="27432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B90A362-5B2F-42A1-9C37-B7A2C1DB52C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050792" y="4776722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0B5E1E4-F9B1-48B7-99FD-CF1FB5D1CE5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050792" y="5231994"/>
            <a:ext cx="2286000" cy="741904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52B3635E-2CD2-4789-B716-0726983B98D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766560" y="1920240"/>
            <a:ext cx="2286000" cy="27432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381C480-45F8-4827-9037-7539C3EB8AE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766560" y="4776722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5C234DF-E3C1-404B-AB97-2C7A46E4B5B1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766560" y="5231994"/>
            <a:ext cx="2286000" cy="741904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Picture Placeholder 23">
            <a:extLst>
              <a:ext uri="{FF2B5EF4-FFF2-40B4-BE49-F238E27FC236}">
                <a16:creationId xmlns:a16="http://schemas.microsoft.com/office/drawing/2014/main" id="{9F5C4372-9497-41A1-B420-2B0107C0AF7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73184" y="1920240"/>
            <a:ext cx="2286000" cy="27432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8F45840-878E-43B2-A803-74771B0806E8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473184" y="4776722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CB5A8C9-D514-49FE-8865-6B145CE41444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9473184" y="5231994"/>
            <a:ext cx="2286000" cy="741904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95336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able Chart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2696C-4B86-4CA0-A733-55338D7B1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5" y="320040"/>
            <a:ext cx="10406063" cy="1263423"/>
          </a:xfrm>
        </p:spPr>
        <p:txBody>
          <a:bodyPr wrap="square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6243987-D9E3-40C9-94D4-B3CCFE71A4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Sunday, February 7, 20XX</a:t>
            </a:r>
            <a:endParaRPr lang="en-US" dirty="0">
              <a:latin typeface="+mn-lt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BF37532-63DB-40A9-90C9-9B3BB694D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007CCEE-A736-4DEE-982A-45CDF794F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noFill/>
                </a:ln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B26C1-D742-4B12-B5E3-153A24D0A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333" y="1825625"/>
            <a:ext cx="10515600" cy="4351338"/>
          </a:xfrm>
        </p:spPr>
        <p:txBody>
          <a:bodyPr lIns="0" tIns="0" rIns="0" bIns="0">
            <a:noAutofit/>
          </a:bodyPr>
          <a:lstStyle>
            <a:lvl1pPr marL="360000" indent="-360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2000">
                <a:solidFill>
                  <a:schemeClr val="tx2">
                    <a:alpha val="77000"/>
                  </a:schemeClr>
                </a:solidFill>
              </a:defRPr>
            </a:lvl1pPr>
            <a:lvl2pPr marL="720000" indent="-360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2000">
                <a:solidFill>
                  <a:schemeClr val="tx2">
                    <a:alpha val="77000"/>
                  </a:schemeClr>
                </a:solidFill>
              </a:defRPr>
            </a:lvl2pPr>
            <a:lvl3pPr marL="108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3pPr>
            <a:lvl4pPr marL="144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4pPr>
            <a:lvl5pPr marL="180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6386491-6F13-4235-A32F-9F6D67F13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00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2" pos="7401">
          <p15:clr>
            <a:srgbClr val="F26B43"/>
          </p15:clr>
        </p15:guide>
        <p15:guide id="14" orient="horz" pos="278">
          <p15:clr>
            <a:srgbClr val="F26B43"/>
          </p15:clr>
        </p15:guide>
        <p15:guide id="15" orient="horz" pos="4042">
          <p15:clr>
            <a:srgbClr val="F26B43"/>
          </p15:clr>
        </p15:guide>
        <p15:guide id="16" orient="horz" pos="1003">
          <p15:clr>
            <a:srgbClr val="5ACBF0"/>
          </p15:clr>
        </p15:guide>
        <p15:guide id="17" orient="horz" pos="1298">
          <p15:clr>
            <a:srgbClr val="5ACBF0"/>
          </p15:clr>
        </p15:guide>
        <p15:guide id="18" orient="horz" pos="2024">
          <p15:clr>
            <a:srgbClr val="5ACBF0"/>
          </p15:clr>
        </p15:guide>
        <p15:guide id="19" orient="horz" pos="2296">
          <p15:clr>
            <a:srgbClr val="5ACBF0"/>
          </p15:clr>
        </p15:guide>
        <p15:guide id="20" orient="horz" pos="3022">
          <p15:clr>
            <a:srgbClr val="5ACBF0"/>
          </p15:clr>
        </p15:guide>
        <p15:guide id="21" orient="horz" pos="3317">
          <p15:clr>
            <a:srgbClr val="5ACBF0"/>
          </p15:clr>
        </p15:guide>
        <p15:guide id="22" pos="846">
          <p15:clr>
            <a:srgbClr val="F26B43"/>
          </p15:clr>
        </p15:guide>
        <p15:guide id="23" pos="1708">
          <p15:clr>
            <a:srgbClr val="5ACBF0"/>
          </p15:clr>
        </p15:guide>
        <p15:guide id="24" pos="2003">
          <p15:clr>
            <a:srgbClr val="5ACBF0"/>
          </p15:clr>
        </p15:guide>
        <p15:guide id="25" pos="2842">
          <p15:clr>
            <a:srgbClr val="5ACBF0"/>
          </p15:clr>
        </p15:guide>
        <p15:guide id="26" pos="3137">
          <p15:clr>
            <a:srgbClr val="5ACBF0"/>
          </p15:clr>
        </p15:guide>
        <p15:guide id="28" pos="3976">
          <p15:clr>
            <a:srgbClr val="5ACBF0"/>
          </p15:clr>
        </p15:guide>
        <p15:guide id="29" pos="5110">
          <p15:clr>
            <a:srgbClr val="5ACBF0"/>
          </p15:clr>
        </p15:guide>
        <p15:guide id="30" pos="5405">
          <p15:clr>
            <a:srgbClr val="5ACBF0"/>
          </p15:clr>
        </p15:guide>
        <p15:guide id="31" pos="6267">
          <p15:clr>
            <a:srgbClr val="5ACBF0"/>
          </p15:clr>
        </p15:guide>
        <p15:guide id="32" pos="6539">
          <p15:clr>
            <a:srgbClr val="5ACBF0"/>
          </p15:clr>
        </p15:guide>
        <p15:guide id="33" pos="574">
          <p15:clr>
            <a:srgbClr val="F26B43"/>
          </p15:clr>
        </p15:guide>
        <p15:guide id="34" pos="427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782FF-2A32-49DE-8CD8-110B86565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99" y="320040"/>
            <a:ext cx="11269775" cy="136309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8169D-3731-4C94-88AE-B0A6F9E0B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797" y="1790700"/>
            <a:ext cx="5437187" cy="615950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spc="200" baseline="0">
                <a:solidFill>
                  <a:schemeClr val="accent1">
                    <a:alpha val="77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F9D0F-6C05-441B-9D94-466C79598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797" y="2505075"/>
            <a:ext cx="5437187" cy="3011476"/>
          </a:xfrm>
        </p:spPr>
        <p:txBody>
          <a:bodyPr/>
          <a:lstStyle>
            <a:lvl1pPr marL="283464" indent="-283464">
              <a:buFont typeface="Arial" panose="020B0604020202020204" pitchFamily="34" charset="0"/>
              <a:buChar char="•"/>
              <a:defRPr/>
            </a:lvl1pPr>
            <a:lvl2pPr marL="283464" indent="-283464">
              <a:buFont typeface="Arial" panose="020B0604020202020204" pitchFamily="34" charset="0"/>
              <a:buChar char="•"/>
              <a:defRPr/>
            </a:lvl2pPr>
            <a:lvl3pPr marL="283464" indent="-283464">
              <a:buFont typeface="Arial" panose="020B0604020202020204" pitchFamily="34" charset="0"/>
              <a:buChar char="•"/>
              <a:defRPr/>
            </a:lvl3pPr>
            <a:lvl4pPr marL="283464" indent="-283464">
              <a:buFont typeface="Arial" panose="020B0604020202020204" pitchFamily="34" charset="0"/>
              <a:buChar char="•"/>
              <a:defRPr/>
            </a:lvl4pPr>
            <a:lvl5pPr marL="283464" indent="-283464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F90129-65EC-4BFC-B51F-3F21746443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1786" y="1790700"/>
            <a:ext cx="5437187" cy="615950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spc="200" baseline="0">
                <a:solidFill>
                  <a:schemeClr val="accent1">
                    <a:alpha val="77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1AAB39-390C-4C6E-90BC-E2A254865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1786" y="2505075"/>
            <a:ext cx="5437187" cy="3011476"/>
          </a:xfrm>
        </p:spPr>
        <p:txBody>
          <a:bodyPr/>
          <a:lstStyle>
            <a:lvl1pPr marL="283464" indent="-283464">
              <a:buFont typeface="Arial" panose="020B0604020202020204" pitchFamily="34" charset="0"/>
              <a:buChar char="•"/>
              <a:defRPr/>
            </a:lvl1pPr>
            <a:lvl2pPr marL="283464" indent="-283464">
              <a:buFont typeface="Arial" panose="020B0604020202020204" pitchFamily="34" charset="0"/>
              <a:buChar char="•"/>
              <a:defRPr/>
            </a:lvl2pPr>
            <a:lvl3pPr marL="283464" indent="-283464">
              <a:buFont typeface="Arial" panose="020B0604020202020204" pitchFamily="34" charset="0"/>
              <a:buChar char="•"/>
              <a:defRPr/>
            </a:lvl3pPr>
            <a:lvl4pPr marL="283464" indent="-283464">
              <a:buFont typeface="Arial" panose="020B0604020202020204" pitchFamily="34" charset="0"/>
              <a:buChar char="•"/>
              <a:defRPr/>
            </a:lvl4pPr>
            <a:lvl5pPr marL="283464" indent="-283464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3E94383-11E6-486C-8325-BE8B447AA7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F62069A-7C14-42BA-A1F2-AE00A6BC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30E56EE-505D-4420-971C-982EA4EF0564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A02FFF2-554C-4459-9BBD-7D0ADE8DC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16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086052-6759-46BD-9531-D65FD9551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800" y="327600"/>
            <a:ext cx="10407600" cy="1141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3C3A5-7533-48B0-9C15-F01656766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2800" y="2059200"/>
            <a:ext cx="10407600" cy="435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135256E-21FA-473A-8EAF-34CE9AD37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Sunday, February 7, 20XX</a:t>
            </a:r>
            <a:endParaRPr lang="en-US" dirty="0">
              <a:latin typeface="+mn-lt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8A99857-D06D-4AFF-8777-07EF0A15F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172703B-0DDF-46CE-AC34-623357994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6189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4" r:id="rId3"/>
    <p:sldLayoutId id="2147483671" r:id="rId4"/>
    <p:sldLayoutId id="2147483650" r:id="rId5"/>
    <p:sldLayoutId id="2147483676" r:id="rId6"/>
    <p:sldLayoutId id="2147483654" r:id="rId7"/>
    <p:sldLayoutId id="2147483677" r:id="rId8"/>
    <p:sldLayoutId id="2147483653" r:id="rId9"/>
    <p:sldLayoutId id="2147483667" r:id="rId10"/>
    <p:sldLayoutId id="2147483674" r:id="rId11"/>
    <p:sldLayoutId id="2147483655" r:id="rId12"/>
    <p:sldLayoutId id="2147483662" r:id="rId13"/>
    <p:sldLayoutId id="2147483668" r:id="rId14"/>
    <p:sldLayoutId id="2147483649" r:id="rId15"/>
    <p:sldLayoutId id="2147483651" r:id="rId16"/>
    <p:sldLayoutId id="2147483652" r:id="rId17"/>
    <p:sldLayoutId id="2147483656" r:id="rId18"/>
    <p:sldLayoutId id="2147483657" r:id="rId19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2"/>
          </a:solidFill>
          <a:latin typeface="+mj-lt"/>
          <a:ea typeface="Microsoft Sans Serif" panose="020B0604020202020204" pitchFamily="34" charset="0"/>
          <a:cs typeface="Microsoft Sans Serif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None/>
        <a:defRPr sz="20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1pPr>
      <a:lvl2pPr marL="360000" indent="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None/>
        <a:defRPr sz="20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2pPr>
      <a:lvl3pPr marL="855000" indent="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None/>
        <a:defRPr sz="16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3pPr>
      <a:lvl4pPr marL="1312200" indent="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None/>
        <a:defRPr sz="16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4pPr>
      <a:lvl5pPr marL="1769400" indent="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None/>
        <a:defRPr sz="16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5585463-4ED5-4981-9444-90CE2CAC10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>
            <a:off x="1588" y="0"/>
            <a:ext cx="12190412" cy="687228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E184D94-F8EF-435F-9A63-D9B409F55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0146" y="0"/>
            <a:ext cx="4576254" cy="4773251"/>
          </a:xfrm>
        </p:spPr>
        <p:txBody>
          <a:bodyPr>
            <a:normAutofit/>
          </a:bodyPr>
          <a:lstStyle/>
          <a:p>
            <a:r>
              <a:rPr lang="en-US" sz="4400" b="1" dirty="0"/>
              <a:t>2 TIMOTHY:</a:t>
            </a:r>
            <a:br>
              <a:rPr lang="en-US" dirty="0"/>
            </a:br>
            <a:r>
              <a:rPr lang="en-US" sz="4800" dirty="0"/>
              <a:t>MISSION-</a:t>
            </a:r>
            <a:br>
              <a:rPr lang="en-US" sz="4800" dirty="0"/>
            </a:br>
            <a:r>
              <a:rPr lang="en-US" sz="4800" dirty="0"/>
              <a:t>ENTRUSTED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21C6A78-1B96-4433-9AED-9C2FCA20A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0158" y="4787654"/>
            <a:ext cx="4576242" cy="2070345"/>
          </a:xfrm>
        </p:spPr>
        <p:txBody>
          <a:bodyPr>
            <a:normAutofit/>
          </a:bodyPr>
          <a:lstStyle/>
          <a:p>
            <a:r>
              <a:rPr lang="en-US" sz="2400" b="1" dirty="0"/>
              <a:t>Faith Bible Church</a:t>
            </a:r>
          </a:p>
          <a:p>
            <a:r>
              <a:rPr lang="en-US" sz="2400" dirty="0"/>
              <a:t>12.03.23</a:t>
            </a:r>
          </a:p>
        </p:txBody>
      </p:sp>
    </p:spTree>
    <p:extLst>
      <p:ext uri="{BB962C8B-B14F-4D97-AF65-F5344CB8AC3E}">
        <p14:creationId xmlns:p14="http://schemas.microsoft.com/office/powerpoint/2010/main" val="1121974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5585463-4ED5-4981-9444-90CE2CAC10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>
            <a:off x="1588" y="0"/>
            <a:ext cx="12190412" cy="687228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E184D94-F8EF-435F-9A63-D9B409F55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0146" y="0"/>
            <a:ext cx="4576254" cy="4773251"/>
          </a:xfrm>
        </p:spPr>
        <p:txBody>
          <a:bodyPr>
            <a:normAutofit/>
          </a:bodyPr>
          <a:lstStyle/>
          <a:p>
            <a:r>
              <a:rPr lang="en-US" sz="4400" b="1" dirty="0"/>
              <a:t>2 TIMOTHY:</a:t>
            </a:r>
            <a:br>
              <a:rPr lang="en-US" dirty="0"/>
            </a:br>
            <a:r>
              <a:rPr lang="en-US" sz="4800" dirty="0"/>
              <a:t>MISSION-</a:t>
            </a:r>
            <a:br>
              <a:rPr lang="en-US" sz="4800" dirty="0"/>
            </a:br>
            <a:r>
              <a:rPr lang="en-US" sz="4800" dirty="0"/>
              <a:t>ENTRUSTED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21C6A78-1B96-4433-9AED-9C2FCA20A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0158" y="2658794"/>
            <a:ext cx="4576242" cy="4199205"/>
          </a:xfrm>
        </p:spPr>
        <p:txBody>
          <a:bodyPr>
            <a:normAutofit/>
          </a:bodyPr>
          <a:lstStyle/>
          <a:p>
            <a:r>
              <a:rPr lang="en-US" sz="2800" dirty="0"/>
              <a:t>2 TIMOTHY 1:14</a:t>
            </a:r>
          </a:p>
          <a:p>
            <a:r>
              <a:rPr lang="en-US" sz="2800" b="1" dirty="0">
                <a:solidFill>
                  <a:schemeClr val="bg1">
                    <a:alpha val="56000"/>
                  </a:schemeClr>
                </a:solidFill>
              </a:rPr>
              <a:t>“By the Holy Spirit who</a:t>
            </a:r>
          </a:p>
          <a:p>
            <a:r>
              <a:rPr lang="en-US" sz="2800" b="1" dirty="0">
                <a:solidFill>
                  <a:schemeClr val="bg1">
                    <a:alpha val="56000"/>
                  </a:schemeClr>
                </a:solidFill>
              </a:rPr>
              <a:t>dwells within us, </a:t>
            </a:r>
          </a:p>
          <a:p>
            <a:r>
              <a:rPr lang="en-US" sz="2800" b="1" dirty="0">
                <a:solidFill>
                  <a:schemeClr val="bg1">
                    <a:alpha val="56000"/>
                  </a:schemeClr>
                </a:solidFill>
              </a:rPr>
              <a:t>guard the good deposit</a:t>
            </a:r>
          </a:p>
          <a:p>
            <a:r>
              <a:rPr lang="en-US" sz="2800" b="1" dirty="0">
                <a:solidFill>
                  <a:schemeClr val="bg1">
                    <a:alpha val="56000"/>
                  </a:schemeClr>
                </a:solidFill>
              </a:rPr>
              <a:t>entrusted to you.”</a:t>
            </a:r>
          </a:p>
        </p:txBody>
      </p:sp>
    </p:spTree>
    <p:extLst>
      <p:ext uri="{BB962C8B-B14F-4D97-AF65-F5344CB8AC3E}">
        <p14:creationId xmlns:p14="http://schemas.microsoft.com/office/powerpoint/2010/main" val="392959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06D940-CD1A-46A6-8495-AD6F6CF8B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B93C5AE-14C9-4083-952B-2F7867A8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5585463-4ED5-4981-9444-90CE2CAC10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6" b="15407"/>
          <a:stretch/>
        </p:blipFill>
        <p:spPr>
          <a:xfrm>
            <a:off x="-1" y="10"/>
            <a:ext cx="12191999" cy="6857988"/>
          </a:xfrm>
          <a:custGeom>
            <a:avLst/>
            <a:gdLst/>
            <a:ahLst/>
            <a:cxnLst/>
            <a:rect l="l" t="t" r="r" b="b"/>
            <a:pathLst>
              <a:path w="3900486" h="5957989">
                <a:moveTo>
                  <a:pt x="0" y="0"/>
                </a:moveTo>
                <a:lnTo>
                  <a:pt x="3900486" y="0"/>
                </a:lnTo>
                <a:lnTo>
                  <a:pt x="3900486" y="5957989"/>
                </a:lnTo>
                <a:lnTo>
                  <a:pt x="0" y="5957989"/>
                </a:ln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C1E53E3-6117-4D1E-95A1-7EFBC4ADD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824787" y="-958"/>
            <a:ext cx="4367213" cy="5950907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184D94-F8EF-435F-9A63-D9B409F55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0297" y="384175"/>
            <a:ext cx="4012433" cy="2555875"/>
          </a:xfrm>
        </p:spPr>
        <p:txBody>
          <a:bodyPr vert="horz" wrap="square" lIns="0" tIns="0" rIns="0" bIns="0" rtlCol="0" anchor="ctr" anchorCtr="0">
            <a:normAutofit/>
          </a:bodyPr>
          <a:lstStyle/>
          <a:p>
            <a:pPr algn="r"/>
            <a:r>
              <a:rPr lang="en-US" sz="4000" b="1" dirty="0"/>
              <a:t>“DEALING WITH PRESENT DARKNESS”</a:t>
            </a:r>
            <a:endParaRPr lang="en-US" sz="40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21C6A78-1B96-4433-9AED-9C2FCA20A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0297" y="3062399"/>
            <a:ext cx="4012429" cy="2511308"/>
          </a:xfrm>
        </p:spPr>
        <p:txBody>
          <a:bodyPr vert="horz" wrap="square" lIns="0" tIns="0" rIns="0" bIns="0" rtlCol="0" anchor="ctr">
            <a:normAutofit/>
          </a:bodyPr>
          <a:lstStyle/>
          <a:p>
            <a:pPr marL="0" algn="r">
              <a:lnSpc>
                <a:spcPct val="104000"/>
              </a:lnSpc>
            </a:pPr>
            <a:r>
              <a:rPr lang="en-US" sz="3200" b="1" dirty="0">
                <a:solidFill>
                  <a:schemeClr val="bg2">
                    <a:alpha val="55000"/>
                  </a:schemeClr>
                </a:solidFill>
                <a:latin typeface="+mj-lt"/>
              </a:rPr>
              <a:t>2 TIMOTHY 3:1-9</a:t>
            </a:r>
            <a:endParaRPr lang="en-US" sz="2400" b="1" dirty="0">
              <a:solidFill>
                <a:schemeClr val="bg2">
                  <a:alpha val="55000"/>
                </a:schemeClr>
              </a:solidFill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FEA0EB-BC6B-421E-AEE4-7EA32C095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5957997"/>
            <a:ext cx="12191999" cy="900001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CF3C8EB-1217-4C14-80B7-0EFF5607E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668D2B-1DF6-4B11-A395-998ACC428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24787" y="0"/>
            <a:ext cx="0" cy="59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717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8471376-7BA1-4C3C-B8C5-9E6A1D71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/>
          <a:lstStyle/>
          <a:p>
            <a:r>
              <a:rPr lang="en-US" dirty="0"/>
              <a:t>2 timothy 3:1-9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4C7F57D-A051-47EC-AF8C-46EB10835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</p:spPr>
        <p:txBody>
          <a:bodyPr/>
          <a:lstStyle/>
          <a:p>
            <a:r>
              <a:rPr lang="en-US" dirty="0"/>
              <a:t>“DEALING WITH PRESENT DARKNESS”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D0E0E45-AB19-437D-9B70-F67E8B4E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/>
          <a:lstStyle/>
          <a:p>
            <a:fld id="{63F9D384-533B-4C4E-B660-F861AA07D17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B1F8C81-87E1-47E7-93AF-8ABB85C13D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>
            <a:off x="8293608" y="0"/>
            <a:ext cx="3904488" cy="5961888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B8077B7-D759-5A02-63FC-809ADBCD33D8}"/>
              </a:ext>
            </a:extLst>
          </p:cNvPr>
          <p:cNvSpPr txBox="1">
            <a:spLocks/>
          </p:cNvSpPr>
          <p:nvPr/>
        </p:nvSpPr>
        <p:spPr>
          <a:xfrm>
            <a:off x="442913" y="245660"/>
            <a:ext cx="7381875" cy="552451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sz="3300" dirty="0"/>
              <a:t>But understand this, that in the last days there will come times of difficulty. </a:t>
            </a:r>
          </a:p>
          <a:p>
            <a:r>
              <a:rPr lang="en-US" sz="3300" dirty="0"/>
              <a:t>2 For people will be lovers of self, </a:t>
            </a:r>
          </a:p>
          <a:p>
            <a:r>
              <a:rPr lang="en-US" sz="3300" dirty="0"/>
              <a:t>lovers of money, proud, arrogant, abusive, disobedient to their parents, ungrateful, unholy, 3 heartless, unappeasable, slanderous, without self-control, brutal, not loving good, 4 treacherous, reckless, swollen with conceit, lovers of pleasure rather than lovers of God, 5 having the appearance of godliness, but denying its power.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702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8471376-7BA1-4C3C-B8C5-9E6A1D71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/>
          <a:lstStyle/>
          <a:p>
            <a:r>
              <a:rPr lang="en-US" dirty="0"/>
              <a:t>2 timothy 3:1-9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4C7F57D-A051-47EC-AF8C-46EB10835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</p:spPr>
        <p:txBody>
          <a:bodyPr/>
          <a:lstStyle/>
          <a:p>
            <a:r>
              <a:rPr lang="en-US" dirty="0"/>
              <a:t>“DEALING WITH PRESENT DARKNESS”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D0E0E45-AB19-437D-9B70-F67E8B4E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/>
          <a:lstStyle/>
          <a:p>
            <a:fld id="{63F9D384-533B-4C4E-B660-F861AA07D17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B1F8C81-87E1-47E7-93AF-8ABB85C13D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>
            <a:off x="8293608" y="0"/>
            <a:ext cx="3904488" cy="5961888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B8077B7-D759-5A02-63FC-809ADBCD33D8}"/>
              </a:ext>
            </a:extLst>
          </p:cNvPr>
          <p:cNvSpPr txBox="1">
            <a:spLocks/>
          </p:cNvSpPr>
          <p:nvPr/>
        </p:nvSpPr>
        <p:spPr>
          <a:xfrm>
            <a:off x="442913" y="245660"/>
            <a:ext cx="7381875" cy="552451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sz="3300" dirty="0"/>
              <a:t>Avoid such people. 6 For among them are those who creep into households and capture weak women, burdened with sins and led astray by various passions, </a:t>
            </a:r>
          </a:p>
          <a:p>
            <a:r>
              <a:rPr lang="en-US" sz="3300" dirty="0"/>
              <a:t>7 always learning and never able to arrive at a knowledge of the truth. 8 Just as Jannes and </a:t>
            </a:r>
            <a:r>
              <a:rPr lang="en-US" sz="3300" dirty="0" err="1"/>
              <a:t>Jambres</a:t>
            </a:r>
            <a:r>
              <a:rPr lang="en-US" sz="3300" dirty="0"/>
              <a:t> opposed Moses, </a:t>
            </a:r>
          </a:p>
          <a:p>
            <a:r>
              <a:rPr lang="en-US" sz="3300" dirty="0"/>
              <a:t>so these men also oppose the truth, </a:t>
            </a:r>
          </a:p>
          <a:p>
            <a:r>
              <a:rPr lang="en-US" sz="3300" dirty="0"/>
              <a:t>men corrupted in mind and disqualified regarding the faith. 9 But they will not get very far, for their folly will be plain to all, </a:t>
            </a:r>
          </a:p>
          <a:p>
            <a:r>
              <a:rPr lang="en-US" sz="3300" dirty="0"/>
              <a:t>as was that of those two men.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816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A461-4ADC-4EC1-914D-6BE3CC449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510069"/>
            <a:ext cx="7381875" cy="1249458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1. THESE LAST DAYS ARE MARKED BY </a:t>
            </a:r>
            <a:r>
              <a:rPr lang="en-US" sz="3600" b="1" dirty="0">
                <a:solidFill>
                  <a:schemeClr val="accent1"/>
                </a:solidFill>
              </a:rPr>
              <a:t>DIFFICULT TIMES </a:t>
            </a:r>
            <a:r>
              <a:rPr lang="en-US" sz="3600" b="1" dirty="0"/>
              <a:t>(v. 1)</a:t>
            </a:r>
            <a:br>
              <a:rPr lang="en-US" sz="4000" b="1" dirty="0"/>
            </a:br>
            <a:br>
              <a:rPr lang="en-US" sz="4000" b="1" dirty="0"/>
            </a:br>
            <a:br>
              <a:rPr lang="en-US" sz="4800" dirty="0"/>
            </a:b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8471376-7BA1-4C3C-B8C5-9E6A1D71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/>
          <a:lstStyle/>
          <a:p>
            <a:r>
              <a:rPr lang="en-US" sz="1200" dirty="0"/>
              <a:t>2 timothy 3:1-9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4C7F57D-A051-47EC-AF8C-46EB10835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</p:spPr>
        <p:txBody>
          <a:bodyPr/>
          <a:lstStyle/>
          <a:p>
            <a:r>
              <a:rPr lang="en-US" sz="1200" dirty="0"/>
              <a:t>“DEALING WITH PRESENT DARKNESS”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D0E0E45-AB19-437D-9B70-F67E8B4E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/>
          <a:lstStyle/>
          <a:p>
            <a:fld id="{63F9D384-533B-4C4E-B660-F861AA07D17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B1F8C81-87E1-47E7-93AF-8ABB85C13D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>
            <a:off x="8293608" y="0"/>
            <a:ext cx="3904488" cy="5961888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B8077B7-D759-5A02-63FC-809ADBCD33D8}"/>
              </a:ext>
            </a:extLst>
          </p:cNvPr>
          <p:cNvSpPr txBox="1">
            <a:spLocks/>
          </p:cNvSpPr>
          <p:nvPr/>
        </p:nvSpPr>
        <p:spPr>
          <a:xfrm>
            <a:off x="442913" y="1634836"/>
            <a:ext cx="7381875" cy="413534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sz="33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502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A461-4ADC-4EC1-914D-6BE3CC449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510069"/>
            <a:ext cx="7381875" cy="2383256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2. THESE “LAST DAYS” </a:t>
            </a:r>
            <a:br>
              <a:rPr lang="en-US" sz="3600" b="1" dirty="0"/>
            </a:br>
            <a:r>
              <a:rPr lang="en-US" sz="3600" b="1" dirty="0"/>
              <a:t>ARE MARKED BY HEARTS </a:t>
            </a:r>
            <a:br>
              <a:rPr lang="en-US" sz="3600" b="1" dirty="0"/>
            </a:br>
            <a:r>
              <a:rPr lang="en-US" sz="3600" b="1" dirty="0">
                <a:solidFill>
                  <a:schemeClr val="accent1"/>
                </a:solidFill>
              </a:rPr>
              <a:t>LOVING UNGODLINESS </a:t>
            </a:r>
            <a:br>
              <a:rPr lang="en-US" sz="3600" b="1" dirty="0"/>
            </a:br>
            <a:r>
              <a:rPr lang="en-US" sz="3600" b="1" dirty="0"/>
              <a:t>(vv. 2-5)</a:t>
            </a:r>
            <a:br>
              <a:rPr lang="en-US" sz="3600" b="1" dirty="0"/>
            </a:br>
            <a:br>
              <a:rPr lang="en-US" sz="4000" b="1" dirty="0"/>
            </a:br>
            <a:br>
              <a:rPr lang="en-US" sz="4000" b="1" dirty="0"/>
            </a:br>
            <a:br>
              <a:rPr lang="en-US" sz="4800" dirty="0"/>
            </a:b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8471376-7BA1-4C3C-B8C5-9E6A1D71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/>
          <a:lstStyle/>
          <a:p>
            <a:r>
              <a:rPr lang="en-US" sz="1200" dirty="0"/>
              <a:t>2 timothy 3:1-9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4C7F57D-A051-47EC-AF8C-46EB10835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</p:spPr>
        <p:txBody>
          <a:bodyPr/>
          <a:lstStyle/>
          <a:p>
            <a:r>
              <a:rPr lang="en-US" sz="1200" dirty="0"/>
              <a:t>“DEALING WITH PRESENT DARKNESS”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D0E0E45-AB19-437D-9B70-F67E8B4E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/>
          <a:lstStyle/>
          <a:p>
            <a:fld id="{63F9D384-533B-4C4E-B660-F861AA07D17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B1F8C81-87E1-47E7-93AF-8ABB85C13D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>
            <a:off x="8293608" y="0"/>
            <a:ext cx="3904488" cy="5961888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B8077B7-D759-5A02-63FC-809ADBCD33D8}"/>
              </a:ext>
            </a:extLst>
          </p:cNvPr>
          <p:cNvSpPr txBox="1">
            <a:spLocks/>
          </p:cNvSpPr>
          <p:nvPr/>
        </p:nvSpPr>
        <p:spPr>
          <a:xfrm>
            <a:off x="442913" y="1634836"/>
            <a:ext cx="7381875" cy="413534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sz="33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519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8471376-7BA1-4C3C-B8C5-9E6A1D71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/>
          <a:lstStyle/>
          <a:p>
            <a:r>
              <a:rPr lang="en-US" dirty="0"/>
              <a:t>2 timothy 3:1-9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4C7F57D-A051-47EC-AF8C-46EB10835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</p:spPr>
        <p:txBody>
          <a:bodyPr/>
          <a:lstStyle/>
          <a:p>
            <a:r>
              <a:rPr lang="en-US" dirty="0"/>
              <a:t>“DEALING WITH PRESENT DARKNESS”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D0E0E45-AB19-437D-9B70-F67E8B4E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/>
          <a:lstStyle/>
          <a:p>
            <a:fld id="{63F9D384-533B-4C4E-B660-F861AA07D17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B1F8C81-87E1-47E7-93AF-8ABB85C13D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>
            <a:off x="8293608" y="0"/>
            <a:ext cx="3904488" cy="5961888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B8077B7-D759-5A02-63FC-809ADBCD33D8}"/>
              </a:ext>
            </a:extLst>
          </p:cNvPr>
          <p:cNvSpPr txBox="1">
            <a:spLocks/>
          </p:cNvSpPr>
          <p:nvPr/>
        </p:nvSpPr>
        <p:spPr>
          <a:xfrm>
            <a:off x="442913" y="204716"/>
            <a:ext cx="7381875" cy="556546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67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sz="3300" b="1" dirty="0">
              <a:solidFill>
                <a:schemeClr val="accent1"/>
              </a:solidFill>
            </a:endParaRPr>
          </a:p>
          <a:p>
            <a:r>
              <a:rPr lang="en-US" sz="3300" b="1" dirty="0">
                <a:solidFill>
                  <a:schemeClr val="accent1"/>
                </a:solidFill>
              </a:rPr>
              <a:t>“lovers of self”</a:t>
            </a:r>
          </a:p>
          <a:p>
            <a:r>
              <a:rPr lang="en-US" sz="3300" b="1" dirty="0">
                <a:solidFill>
                  <a:schemeClr val="accent1"/>
                </a:solidFill>
              </a:rPr>
              <a:t>“lovers of money”	</a:t>
            </a:r>
          </a:p>
          <a:p>
            <a:r>
              <a:rPr lang="en-US" sz="3300" b="1" dirty="0">
                <a:solidFill>
                  <a:schemeClr val="accent1"/>
                </a:solidFill>
              </a:rPr>
              <a:t>“boastful”</a:t>
            </a:r>
          </a:p>
          <a:p>
            <a:r>
              <a:rPr lang="en-US" sz="3300" b="1" dirty="0">
                <a:solidFill>
                  <a:schemeClr val="accent1"/>
                </a:solidFill>
              </a:rPr>
              <a:t>		“arrogant”</a:t>
            </a:r>
          </a:p>
          <a:p>
            <a:r>
              <a:rPr lang="en-US" sz="3300" b="1" dirty="0">
                <a:solidFill>
                  <a:schemeClr val="accent1"/>
                </a:solidFill>
              </a:rPr>
              <a:t>		“abusive”	</a:t>
            </a:r>
          </a:p>
          <a:p>
            <a:r>
              <a:rPr lang="en-US" sz="3300" b="1" dirty="0">
                <a:solidFill>
                  <a:schemeClr val="accent1"/>
                </a:solidFill>
              </a:rPr>
              <a:t>			“disobedient to parents”</a:t>
            </a:r>
          </a:p>
          <a:p>
            <a:r>
              <a:rPr lang="en-US" sz="3300" b="1" dirty="0">
                <a:solidFill>
                  <a:schemeClr val="accent1"/>
                </a:solidFill>
              </a:rPr>
              <a:t>			“unthankful”</a:t>
            </a:r>
          </a:p>
          <a:p>
            <a:r>
              <a:rPr lang="en-US" sz="3300" b="1" dirty="0">
                <a:solidFill>
                  <a:schemeClr val="accent1"/>
                </a:solidFill>
              </a:rPr>
              <a:t>			“unholy”</a:t>
            </a:r>
          </a:p>
          <a:p>
            <a:r>
              <a:rPr lang="en-US" sz="3300" b="1" dirty="0">
                <a:solidFill>
                  <a:schemeClr val="accent1"/>
                </a:solidFill>
              </a:rPr>
              <a:t>			“unloving (natural family love)”</a:t>
            </a:r>
          </a:p>
          <a:p>
            <a:r>
              <a:rPr lang="en-US" sz="3300" b="1" dirty="0">
                <a:solidFill>
                  <a:schemeClr val="accent1"/>
                </a:solidFill>
              </a:rPr>
              <a:t>			“unappeasable”</a:t>
            </a:r>
          </a:p>
          <a:p>
            <a:r>
              <a:rPr lang="en-US" sz="3300" b="1" dirty="0">
                <a:solidFill>
                  <a:schemeClr val="accent1"/>
                </a:solidFill>
              </a:rPr>
              <a:t>				“slanderous/devilish”</a:t>
            </a:r>
          </a:p>
          <a:p>
            <a:r>
              <a:rPr lang="en-US" sz="3300" b="1" dirty="0">
                <a:solidFill>
                  <a:schemeClr val="accent1"/>
                </a:solidFill>
              </a:rPr>
              <a:t>			“ungovernable”</a:t>
            </a:r>
          </a:p>
          <a:p>
            <a:r>
              <a:rPr lang="en-US" sz="3300" b="1" dirty="0">
                <a:solidFill>
                  <a:schemeClr val="accent1"/>
                </a:solidFill>
              </a:rPr>
              <a:t>			“untamed/brutal”</a:t>
            </a:r>
          </a:p>
          <a:p>
            <a:r>
              <a:rPr lang="en-US" sz="3300" b="1" dirty="0">
                <a:solidFill>
                  <a:schemeClr val="accent1"/>
                </a:solidFill>
              </a:rPr>
              <a:t>			“unloving of good”</a:t>
            </a:r>
          </a:p>
          <a:p>
            <a:r>
              <a:rPr lang="en-US" sz="3300" b="1" dirty="0">
                <a:solidFill>
                  <a:schemeClr val="accent1"/>
                </a:solidFill>
              </a:rPr>
              <a:t>		“treacherous”</a:t>
            </a:r>
          </a:p>
          <a:p>
            <a:r>
              <a:rPr lang="en-US" sz="3300" b="1" dirty="0">
                <a:solidFill>
                  <a:schemeClr val="accent1"/>
                </a:solidFill>
              </a:rPr>
              <a:t>		“reckless”</a:t>
            </a:r>
          </a:p>
          <a:p>
            <a:r>
              <a:rPr lang="en-US" sz="3300" b="1" dirty="0">
                <a:solidFill>
                  <a:schemeClr val="accent1"/>
                </a:solidFill>
              </a:rPr>
              <a:t>		“swollen (with conceit)”</a:t>
            </a:r>
          </a:p>
          <a:p>
            <a:r>
              <a:rPr lang="en-US" sz="3300" b="1" dirty="0">
                <a:solidFill>
                  <a:schemeClr val="accent1"/>
                </a:solidFill>
              </a:rPr>
              <a:t>“lovers of pleasure- instead of lovers of God”</a:t>
            </a:r>
          </a:p>
        </p:txBody>
      </p:sp>
    </p:spTree>
    <p:extLst>
      <p:ext uri="{BB962C8B-B14F-4D97-AF65-F5344CB8AC3E}">
        <p14:creationId xmlns:p14="http://schemas.microsoft.com/office/powerpoint/2010/main" val="1259908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A461-4ADC-4EC1-914D-6BE3CC449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510069"/>
            <a:ext cx="7381875" cy="2383256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3. DEAL HONESTLY &amp; BIBLICALLY WITH THE </a:t>
            </a:r>
            <a:r>
              <a:rPr lang="en-US" sz="3600" b="1" dirty="0">
                <a:solidFill>
                  <a:schemeClr val="accent1"/>
                </a:solidFill>
              </a:rPr>
              <a:t>DECEPTION </a:t>
            </a:r>
            <a:br>
              <a:rPr lang="en-US" sz="3600" b="1" dirty="0"/>
            </a:br>
            <a:r>
              <a:rPr lang="en-US" sz="3600" b="1" dirty="0"/>
              <a:t>THAT MARKS THESE LAST DAYS (vv. 6-9)</a:t>
            </a:r>
            <a:br>
              <a:rPr lang="en-US" sz="3600" b="1" dirty="0"/>
            </a:br>
            <a:br>
              <a:rPr lang="en-US" sz="3600" b="1" dirty="0"/>
            </a:br>
            <a:br>
              <a:rPr lang="en-US" sz="4000" b="1" dirty="0"/>
            </a:br>
            <a:br>
              <a:rPr lang="en-US" sz="4000" b="1" dirty="0"/>
            </a:br>
            <a:br>
              <a:rPr lang="en-US" sz="4800" dirty="0"/>
            </a:b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8471376-7BA1-4C3C-B8C5-9E6A1D71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/>
          <a:lstStyle/>
          <a:p>
            <a:r>
              <a:rPr lang="en-US" sz="1200" dirty="0"/>
              <a:t>2 timothy 3:1-9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4C7F57D-A051-47EC-AF8C-46EB10835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</p:spPr>
        <p:txBody>
          <a:bodyPr/>
          <a:lstStyle/>
          <a:p>
            <a:r>
              <a:rPr lang="en-US" sz="1200" dirty="0"/>
              <a:t>“DEALING WITH PRESENT DARKNESS”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D0E0E45-AB19-437D-9B70-F67E8B4E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/>
          <a:lstStyle/>
          <a:p>
            <a:fld id="{63F9D384-533B-4C4E-B660-F861AA07D17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B1F8C81-87E1-47E7-93AF-8ABB85C13D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>
            <a:off x="8293608" y="0"/>
            <a:ext cx="3904488" cy="5961888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B8077B7-D759-5A02-63FC-809ADBCD33D8}"/>
              </a:ext>
            </a:extLst>
          </p:cNvPr>
          <p:cNvSpPr txBox="1">
            <a:spLocks/>
          </p:cNvSpPr>
          <p:nvPr/>
        </p:nvSpPr>
        <p:spPr>
          <a:xfrm>
            <a:off x="442913" y="1634836"/>
            <a:ext cx="7381875" cy="413534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sz="33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613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A461-4ADC-4EC1-914D-6BE3CC449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832028"/>
            <a:ext cx="7381875" cy="42939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THE ONLY PROPER WAY </a:t>
            </a:r>
            <a:br>
              <a:rPr lang="en-US" sz="4000" b="1" dirty="0"/>
            </a:br>
            <a:r>
              <a:rPr lang="en-US" sz="4000" b="1" dirty="0"/>
              <a:t>TO DEAL WITH THE OPPOSITION </a:t>
            </a:r>
            <a:br>
              <a:rPr lang="en-US" sz="4000" b="1" dirty="0"/>
            </a:br>
            <a:r>
              <a:rPr lang="en-US" sz="4000" b="1" dirty="0"/>
              <a:t>OF THIS PRESENT DARKNESS </a:t>
            </a:r>
            <a:br>
              <a:rPr lang="en-US" sz="4000" b="1" dirty="0"/>
            </a:br>
            <a:r>
              <a:rPr lang="en-US" sz="4000" b="1" dirty="0"/>
              <a:t>IS TO LIVE IN THE </a:t>
            </a:r>
            <a:br>
              <a:rPr lang="en-US" sz="4000" b="1" dirty="0"/>
            </a:br>
            <a:r>
              <a:rPr lang="en-US" sz="4000" b="1" dirty="0"/>
              <a:t>ETERNALLY POWERFUL </a:t>
            </a:r>
            <a:br>
              <a:rPr lang="en-US" sz="4000" b="1" dirty="0"/>
            </a:br>
            <a:r>
              <a:rPr lang="en-US" sz="4000" b="1" dirty="0"/>
              <a:t>LIGHT OF </a:t>
            </a:r>
            <a:r>
              <a:rPr lang="en-US" sz="4000" b="1" dirty="0">
                <a:solidFill>
                  <a:schemeClr val="accent1"/>
                </a:solidFill>
              </a:rPr>
              <a:t>CHRIST! </a:t>
            </a:r>
            <a:br>
              <a:rPr lang="en-US" sz="3600" b="1" dirty="0"/>
            </a:br>
            <a:br>
              <a:rPr lang="en-US" sz="3600" b="1" dirty="0"/>
            </a:br>
            <a:br>
              <a:rPr lang="en-US" sz="4000" b="1" dirty="0"/>
            </a:br>
            <a:br>
              <a:rPr lang="en-US" sz="4000" b="1" dirty="0"/>
            </a:br>
            <a:br>
              <a:rPr lang="en-US" sz="4800" dirty="0"/>
            </a:b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8471376-7BA1-4C3C-B8C5-9E6A1D71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/>
          <a:lstStyle/>
          <a:p>
            <a:r>
              <a:rPr lang="en-US" sz="1200" dirty="0"/>
              <a:t>2 timothy 3:1-9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4C7F57D-A051-47EC-AF8C-46EB10835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</p:spPr>
        <p:txBody>
          <a:bodyPr/>
          <a:lstStyle/>
          <a:p>
            <a:r>
              <a:rPr lang="en-US" sz="1200" dirty="0"/>
              <a:t>“DEALING WITH PRESENT DARKNESS”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D0E0E45-AB19-437D-9B70-F67E8B4E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/>
          <a:lstStyle/>
          <a:p>
            <a:fld id="{63F9D384-533B-4C4E-B660-F861AA07D17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B1F8C81-87E1-47E7-93AF-8ABB85C13D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>
            <a:off x="8293608" y="0"/>
            <a:ext cx="3904488" cy="5961888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B8077B7-D759-5A02-63FC-809ADBCD33D8}"/>
              </a:ext>
            </a:extLst>
          </p:cNvPr>
          <p:cNvSpPr txBox="1">
            <a:spLocks/>
          </p:cNvSpPr>
          <p:nvPr/>
        </p:nvSpPr>
        <p:spPr>
          <a:xfrm>
            <a:off x="442913" y="1634836"/>
            <a:ext cx="7381875" cy="413534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sz="33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840740"/>
      </p:ext>
    </p:extLst>
  </p:cSld>
  <p:clrMapOvr>
    <a:masterClrMapping/>
  </p:clrMapOvr>
</p:sld>
</file>

<file path=ppt/theme/theme1.xml><?xml version="1.0" encoding="utf-8"?>
<a:theme xmlns:a="http://schemas.openxmlformats.org/drawingml/2006/main" name="LinesVTI">
  <a:themeElements>
    <a:clrScheme name="Lines">
      <a:dk1>
        <a:sysClr val="windowText" lastClr="000000"/>
      </a:dk1>
      <a:lt1>
        <a:sysClr val="window" lastClr="FFFFFF"/>
      </a:lt1>
      <a:dk2>
        <a:srgbClr val="592F34"/>
      </a:dk2>
      <a:lt2>
        <a:srgbClr val="F8EFE3"/>
      </a:lt2>
      <a:accent1>
        <a:srgbClr val="5B8E96"/>
      </a:accent1>
      <a:accent2>
        <a:srgbClr val="B09BA2"/>
      </a:accent2>
      <a:accent3>
        <a:srgbClr val="E3835D"/>
      </a:accent3>
      <a:accent4>
        <a:srgbClr val="7B99DB"/>
      </a:accent4>
      <a:accent5>
        <a:srgbClr val="D09245"/>
      </a:accent5>
      <a:accent6>
        <a:srgbClr val="96A82C"/>
      </a:accent6>
      <a:hlink>
        <a:srgbClr val="5B8E96"/>
      </a:hlink>
      <a:folHlink>
        <a:srgbClr val="B5826E"/>
      </a:folHlink>
    </a:clrScheme>
    <a:fontScheme name="NH Grotesk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nesVTI" id="{6E3869FE-86F4-49DA-A8B9-3320C89167F7}" vid="{3A76BC48-4881-4AE8-821D-8B9CC9A08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0931085-857D-42EE-BB55-098E5214A0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08400B-C437-4204-A453-9DEFE7A3BD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95DBB1-7409-45FB-83E1-90451666BE41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Lines design</Template>
  <TotalTime>23863</TotalTime>
  <Words>527</Words>
  <Application>Microsoft Office PowerPoint</Application>
  <PresentationFormat>Widescreen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Neue Haas Grotesk Text Pro</vt:lpstr>
      <vt:lpstr>Wingdings 2</vt:lpstr>
      <vt:lpstr>LinesVTI</vt:lpstr>
      <vt:lpstr>2 TIMOTHY: MISSION- ENTRUSTED</vt:lpstr>
      <vt:lpstr>“DEALING WITH PRESENT DARKNESS”</vt:lpstr>
      <vt:lpstr>PowerPoint Presentation</vt:lpstr>
      <vt:lpstr>PowerPoint Presentation</vt:lpstr>
      <vt:lpstr>1. THESE LAST DAYS ARE MARKED BY DIFFICULT TIMES (v. 1)   </vt:lpstr>
      <vt:lpstr>2. THESE “LAST DAYS”  ARE MARKED BY HEARTS  LOVING UNGODLINESS  (vv. 2-5)    </vt:lpstr>
      <vt:lpstr>PowerPoint Presentation</vt:lpstr>
      <vt:lpstr>3. DEAL HONESTLY &amp; BIBLICALLY WITH THE DECEPTION  THAT MARKS THESE LAST DAYS (vv. 6-9)     </vt:lpstr>
      <vt:lpstr>THE ONLY PROPER WAY  TO DEAL WITH THE OPPOSITION  OF THIS PRESENT DARKNESS  IS TO LIVE IN THE  ETERNALLY POWERFUL  LIGHT OF CHRIST!      </vt:lpstr>
      <vt:lpstr>2 TIMOTHY: MISSION- ENTRUSTED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TIMOTHY: MISSION- ENTRUSTED</dc:title>
  <dc:creator>Scott Mikel</dc:creator>
  <cp:lastModifiedBy>Philip Ingland</cp:lastModifiedBy>
  <cp:revision>18</cp:revision>
  <dcterms:created xsi:type="dcterms:W3CDTF">2023-09-21T18:04:24Z</dcterms:created>
  <dcterms:modified xsi:type="dcterms:W3CDTF">2023-12-03T15:04:44Z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