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2" r:id="rId5"/>
    <p:sldId id="358" r:id="rId6"/>
    <p:sldId id="333" r:id="rId7"/>
    <p:sldId id="379" r:id="rId8"/>
    <p:sldId id="398" r:id="rId9"/>
    <p:sldId id="399" r:id="rId10"/>
    <p:sldId id="400" r:id="rId11"/>
    <p:sldId id="396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4" d="100"/>
          <a:sy n="24" d="100"/>
        </p:scale>
        <p:origin x="3390" y="36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b="1" dirty="0"/>
              <a:t>Faith Bible Church</a:t>
            </a:r>
          </a:p>
          <a:p>
            <a:r>
              <a:rPr lang="en-US" sz="2400" dirty="0"/>
              <a:t>01.07.24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400" dirty="0"/>
              <a:t>I charge you in the presence of God and of Christ Jesus, who is to judge the living and the dead, and by his appearing and his kingdom: 2 preach the word; be ready in season and out of season; reprove, rebuke, and exhort, with complete patience and teaching. 3 For the time is coming when people will not endure sound teaching, </a:t>
            </a:r>
          </a:p>
          <a:p>
            <a:r>
              <a:rPr lang="en-US" sz="3400" dirty="0"/>
              <a:t>but having itching ears they will accumulate for themselves teachers to suit their own passions, 4 and will turn away from listening to the truth and wander off into myths. </a:t>
            </a:r>
          </a:p>
          <a:p>
            <a:r>
              <a:rPr lang="en-US" sz="3400" dirty="0"/>
              <a:t>5 As for you, always be sober-minded, </a:t>
            </a:r>
          </a:p>
          <a:p>
            <a:r>
              <a:rPr lang="en-US" sz="3400" dirty="0"/>
              <a:t>endure suffering, do the work of an evangelist, fulfill your ministry.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r"/>
            <a:r>
              <a:rPr lang="en-US" sz="4400" b="1" dirty="0"/>
              <a:t>“PREACH THE WORD!”</a:t>
            </a: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4:1-5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1. A </a:t>
            </a:r>
            <a:r>
              <a:rPr lang="en-US" sz="4000" b="1" dirty="0">
                <a:solidFill>
                  <a:schemeClr val="accent1"/>
                </a:solidFill>
              </a:rPr>
              <a:t>SOLEMN</a:t>
            </a:r>
            <a:r>
              <a:rPr lang="en-US" sz="4000" b="1" dirty="0"/>
              <a:t> CHARGE (v. 1)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I charge you in the presence of God and of Christ Jesus, </a:t>
            </a:r>
          </a:p>
          <a:p>
            <a:r>
              <a:rPr lang="en-US" sz="4100" b="1" dirty="0"/>
              <a:t>who is to judge the living and the dead, and by his appearing and his kingdom: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AN </a:t>
            </a:r>
            <a:r>
              <a:rPr lang="en-US" sz="4000" b="1" dirty="0">
                <a:solidFill>
                  <a:schemeClr val="accent1"/>
                </a:solidFill>
              </a:rPr>
              <a:t>URGENT</a:t>
            </a:r>
            <a:r>
              <a:rPr lang="en-US" sz="4000" b="1" dirty="0"/>
              <a:t> CHARGE (v. 2)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preach the word; be ready in season and out of season; </a:t>
            </a:r>
          </a:p>
          <a:p>
            <a:r>
              <a:rPr lang="en-US" sz="4100" b="1" dirty="0"/>
              <a:t>reprove, rebuke, and exhort, with complete patience and teaching. </a:t>
            </a:r>
          </a:p>
        </p:txBody>
      </p:sp>
    </p:spTree>
    <p:extLst>
      <p:ext uri="{BB962C8B-B14F-4D97-AF65-F5344CB8AC3E}">
        <p14:creationId xmlns:p14="http://schemas.microsoft.com/office/powerpoint/2010/main" val="31860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/>
          </a:bodyPr>
          <a:lstStyle/>
          <a:p>
            <a:r>
              <a:rPr lang="en-US" sz="4000" b="1" dirty="0"/>
              <a:t>3. A </a:t>
            </a:r>
            <a:r>
              <a:rPr lang="en-US" sz="4000" b="1" dirty="0">
                <a:solidFill>
                  <a:schemeClr val="accent1"/>
                </a:solidFill>
              </a:rPr>
              <a:t>REASONABLE</a:t>
            </a:r>
            <a:r>
              <a:rPr lang="en-US" sz="4000" b="1" dirty="0"/>
              <a:t> CHARGE (vv. 3-4)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For the time is coming when people will not endure sound teaching, </a:t>
            </a:r>
          </a:p>
          <a:p>
            <a:r>
              <a:rPr lang="en-US" sz="4100" b="1" dirty="0"/>
              <a:t>but having itching ears they will accumulate for themselves teachers to suit their own passions, </a:t>
            </a:r>
          </a:p>
          <a:p>
            <a:r>
              <a:rPr lang="en-US" sz="4100" b="1" dirty="0"/>
              <a:t>and will turn away from listening to the truth and wander off into myths.</a:t>
            </a:r>
          </a:p>
        </p:txBody>
      </p:sp>
    </p:spTree>
    <p:extLst>
      <p:ext uri="{BB962C8B-B14F-4D97-AF65-F5344CB8AC3E}">
        <p14:creationId xmlns:p14="http://schemas.microsoft.com/office/powerpoint/2010/main" val="208518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/>
          </a:bodyPr>
          <a:lstStyle/>
          <a:p>
            <a:r>
              <a:rPr lang="en-US" sz="4000" b="1" dirty="0"/>
              <a:t>4. A </a:t>
            </a:r>
            <a:r>
              <a:rPr lang="en-US" sz="4000" b="1" dirty="0">
                <a:solidFill>
                  <a:schemeClr val="accent1"/>
                </a:solidFill>
              </a:rPr>
              <a:t>DEMANDING</a:t>
            </a:r>
            <a:r>
              <a:rPr lang="en-US" sz="4000" b="1" dirty="0"/>
              <a:t> CHARGE</a:t>
            </a:r>
            <a:br>
              <a:rPr lang="en-US" sz="4000" b="1" dirty="0"/>
            </a:br>
            <a:r>
              <a:rPr lang="en-US" sz="4000" b="1" dirty="0"/>
              <a:t>(v. 5)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600" b="1" dirty="0"/>
              <a:t>As for you, always be sober-minded, endure suffering, </a:t>
            </a:r>
          </a:p>
          <a:p>
            <a:r>
              <a:rPr lang="en-US" sz="3600" b="1" dirty="0"/>
              <a:t>do the work of an evangelist, </a:t>
            </a:r>
          </a:p>
          <a:p>
            <a:r>
              <a:rPr lang="en-US" sz="3600" b="1" dirty="0"/>
              <a:t>fulfill your ministry.</a:t>
            </a:r>
          </a:p>
        </p:txBody>
      </p:sp>
    </p:spTree>
    <p:extLst>
      <p:ext uri="{BB962C8B-B14F-4D97-AF65-F5344CB8AC3E}">
        <p14:creationId xmlns:p14="http://schemas.microsoft.com/office/powerpoint/2010/main" val="35920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381875" cy="5045604"/>
          </a:xfrm>
        </p:spPr>
        <p:txBody>
          <a:bodyPr>
            <a:normAutofit/>
          </a:bodyPr>
          <a:lstStyle/>
          <a:p>
            <a:r>
              <a:rPr lang="en-US" sz="3600" b="1" dirty="0"/>
              <a:t>YOU WILL ENCOUNTER DIFFICULT TIMES &amp; </a:t>
            </a:r>
            <a:br>
              <a:rPr lang="en-US" sz="3600" b="1" dirty="0"/>
            </a:br>
            <a:r>
              <a:rPr lang="en-US" sz="3600" b="1" dirty="0"/>
              <a:t>DIFFICULT PEOPLE!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LISTEN TO THE WORD! </a:t>
            </a:r>
            <a:br>
              <a:rPr lang="en-US" sz="3600" b="1" dirty="0"/>
            </a:br>
            <a:r>
              <a:rPr lang="en-US" sz="3600" b="1" dirty="0">
                <a:solidFill>
                  <a:schemeClr val="accent1"/>
                </a:solidFill>
              </a:rPr>
              <a:t>PREACH THE WORD! 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/>
              <a:t>BE TRUE TO YOUR CALL!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4:1-5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“PREACH THE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25139</TotalTime>
  <Words>443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PowerPoint Presentation</vt:lpstr>
      <vt:lpstr>“PREACH THE WORD!”</vt:lpstr>
      <vt:lpstr>1. A SOLEMN CHARGE (v. 1)   </vt:lpstr>
      <vt:lpstr>2. AN URGENT CHARGE (v. 2)   </vt:lpstr>
      <vt:lpstr>3. A REASONABLE CHARGE (vv. 3-4)</vt:lpstr>
      <vt:lpstr>4. A DEMANDING CHARGE (v. 5)</vt:lpstr>
      <vt:lpstr>YOU WILL ENCOUNTER DIFFICULT TIMES &amp;  DIFFICULT PEOPLE!  LISTEN TO THE WORD!  PREACH THE WORD!  BE TRUE TO YOUR CALL!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Philip Ingland</cp:lastModifiedBy>
  <cp:revision>22</cp:revision>
  <dcterms:created xsi:type="dcterms:W3CDTF">2023-09-21T18:04:24Z</dcterms:created>
  <dcterms:modified xsi:type="dcterms:W3CDTF">2024-01-07T14:53:46Z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