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332" r:id="rId5"/>
    <p:sldId id="358" r:id="rId6"/>
    <p:sldId id="401" r:id="rId7"/>
    <p:sldId id="333" r:id="rId8"/>
    <p:sldId id="379" r:id="rId9"/>
    <p:sldId id="402" r:id="rId10"/>
    <p:sldId id="403" r:id="rId11"/>
    <p:sldId id="404" r:id="rId12"/>
    <p:sldId id="33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3725" autoAdjust="0"/>
  </p:normalViewPr>
  <p:slideViewPr>
    <p:cSldViewPr snapToGrid="0">
      <p:cViewPr varScale="1">
        <p:scale>
          <a:sx n="70" d="100"/>
          <a:sy n="70" d="100"/>
        </p:scale>
        <p:origin x="738" y="60"/>
      </p:cViewPr>
      <p:guideLst>
        <p:guide orient="horz" pos="576"/>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2" d="100"/>
          <a:sy n="62" d="100"/>
        </p:scale>
        <p:origin x="2179"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61B5B0-0F3F-4574-AC4A-4D715ADD47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2F0A1CE-6ACE-4ED5-A8B3-171E652972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7F9B17-A37A-42C9-8030-9CDA9FD7470F}" type="datetimeFigureOut">
              <a:rPr lang="en-US" smtClean="0"/>
              <a:t>1/14/2024</a:t>
            </a:fld>
            <a:endParaRPr lang="en-US" dirty="0"/>
          </a:p>
        </p:txBody>
      </p:sp>
      <p:sp>
        <p:nvSpPr>
          <p:cNvPr id="4" name="Footer Placeholder 3">
            <a:extLst>
              <a:ext uri="{FF2B5EF4-FFF2-40B4-BE49-F238E27FC236}">
                <a16:creationId xmlns:a16="http://schemas.microsoft.com/office/drawing/2014/main" id="{0938E9B5-B968-4629-B4B4-F2F9B488BA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FFB0D94-2D20-439D-B7D0-A1C2405FFDC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70B9B7-785A-4976-B902-CA7EFE182F33}" type="slidenum">
              <a:rPr lang="en-US" smtClean="0"/>
              <a:t>‹#›</a:t>
            </a:fld>
            <a:endParaRPr lang="en-US" dirty="0"/>
          </a:p>
        </p:txBody>
      </p:sp>
    </p:spTree>
    <p:extLst>
      <p:ext uri="{BB962C8B-B14F-4D97-AF65-F5344CB8AC3E}">
        <p14:creationId xmlns:p14="http://schemas.microsoft.com/office/powerpoint/2010/main" val="3005448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279487-3076-4D15-80FF-6284DC1263E4}" type="datetimeFigureOut">
              <a:rPr lang="en-US" smtClean="0"/>
              <a:t>1/11/2024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7A5702-C22C-4453-948F-F1BC33F661B3}" type="slidenum">
              <a:rPr lang="en-US" smtClean="0"/>
              <a:t>‹#›</a:t>
            </a:fld>
            <a:endParaRPr lang="en-US" dirty="0"/>
          </a:p>
        </p:txBody>
      </p:sp>
    </p:spTree>
    <p:extLst>
      <p:ext uri="{BB962C8B-B14F-4D97-AF65-F5344CB8AC3E}">
        <p14:creationId xmlns:p14="http://schemas.microsoft.com/office/powerpoint/2010/main" val="1638759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Quot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2A1732B-C8F7-496B-B4AB-6659528C6CC5}"/>
              </a:ext>
            </a:extLst>
          </p:cNvPr>
          <p:cNvSpPr>
            <a:spLocks noGrp="1"/>
          </p:cNvSpPr>
          <p:nvPr>
            <p:ph type="pic" sz="quarter" idx="13"/>
          </p:nvPr>
        </p:nvSpPr>
        <p:spPr>
          <a:xfrm>
            <a:off x="1525" y="-1"/>
            <a:ext cx="12190475" cy="6872401"/>
          </a:xfrm>
          <a:custGeom>
            <a:avLst/>
            <a:gdLst>
              <a:gd name="connsiteX0" fmla="*/ 0 w 12190475"/>
              <a:gd name="connsiteY0" fmla="*/ 1 h 6872401"/>
              <a:gd name="connsiteX1" fmla="*/ 882143 w 12190475"/>
              <a:gd name="connsiteY1" fmla="*/ 1 h 6872401"/>
              <a:gd name="connsiteX2" fmla="*/ 882143 w 12190475"/>
              <a:gd name="connsiteY2" fmla="*/ 6858001 h 6872401"/>
              <a:gd name="connsiteX3" fmla="*/ 0 w 12190475"/>
              <a:gd name="connsiteY3" fmla="*/ 6858001 h 6872401"/>
              <a:gd name="connsiteX4" fmla="*/ 914779 w 12190475"/>
              <a:gd name="connsiteY4" fmla="*/ 0 h 6872401"/>
              <a:gd name="connsiteX5" fmla="*/ 12187424 w 12190475"/>
              <a:gd name="connsiteY5" fmla="*/ 0 h 6872401"/>
              <a:gd name="connsiteX6" fmla="*/ 12187424 w 12190475"/>
              <a:gd name="connsiteY6" fmla="*/ 4010026 h 6872401"/>
              <a:gd name="connsiteX7" fmla="*/ 12188888 w 12190475"/>
              <a:gd name="connsiteY7" fmla="*/ 4010026 h 6872401"/>
              <a:gd name="connsiteX8" fmla="*/ 12188888 w 12190475"/>
              <a:gd name="connsiteY8" fmla="*/ 4796346 h 6872401"/>
              <a:gd name="connsiteX9" fmla="*/ 12190475 w 12190475"/>
              <a:gd name="connsiteY9" fmla="*/ 4796346 h 6872401"/>
              <a:gd name="connsiteX10" fmla="*/ 12190475 w 12190475"/>
              <a:gd name="connsiteY10" fmla="*/ 6872401 h 6872401"/>
              <a:gd name="connsiteX11" fmla="*/ 908622 w 12190475"/>
              <a:gd name="connsiteY11" fmla="*/ 6872401 h 6872401"/>
              <a:gd name="connsiteX12" fmla="*/ 908622 w 12190475"/>
              <a:gd name="connsiteY12" fmla="*/ 4796346 h 6872401"/>
              <a:gd name="connsiteX13" fmla="*/ 4530441 w 12190475"/>
              <a:gd name="connsiteY13" fmla="*/ 4796346 h 6872401"/>
              <a:gd name="connsiteX14" fmla="*/ 4530441 w 12190475"/>
              <a:gd name="connsiteY14" fmla="*/ 4772181 h 6872401"/>
              <a:gd name="connsiteX15" fmla="*/ 914779 w 12190475"/>
              <a:gd name="connsiteY15" fmla="*/ 4772181 h 687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0475" h="6872401">
                <a:moveTo>
                  <a:pt x="0" y="1"/>
                </a:moveTo>
                <a:lnTo>
                  <a:pt x="882143" y="1"/>
                </a:lnTo>
                <a:lnTo>
                  <a:pt x="882143" y="6858001"/>
                </a:lnTo>
                <a:lnTo>
                  <a:pt x="0" y="6858001"/>
                </a:lnTo>
                <a:close/>
                <a:moveTo>
                  <a:pt x="914779" y="0"/>
                </a:moveTo>
                <a:lnTo>
                  <a:pt x="12187424" y="0"/>
                </a:lnTo>
                <a:lnTo>
                  <a:pt x="12187424" y="4010026"/>
                </a:lnTo>
                <a:lnTo>
                  <a:pt x="12188888" y="4010026"/>
                </a:lnTo>
                <a:lnTo>
                  <a:pt x="12188888" y="4796346"/>
                </a:lnTo>
                <a:lnTo>
                  <a:pt x="12190475" y="4796346"/>
                </a:lnTo>
                <a:lnTo>
                  <a:pt x="12190475" y="6872401"/>
                </a:lnTo>
                <a:lnTo>
                  <a:pt x="908622" y="6872401"/>
                </a:lnTo>
                <a:lnTo>
                  <a:pt x="908622" y="4796346"/>
                </a:lnTo>
                <a:lnTo>
                  <a:pt x="4530441" y="4796346"/>
                </a:lnTo>
                <a:lnTo>
                  <a:pt x="4530441" y="4772181"/>
                </a:lnTo>
                <a:lnTo>
                  <a:pt x="914779" y="4772181"/>
                </a:lnTo>
                <a:close/>
              </a:path>
            </a:pathLst>
          </a:custGeom>
          <a:solidFill>
            <a:schemeClr val="accent1"/>
          </a:solidFill>
        </p:spPr>
        <p:txBody>
          <a:bodyPr wrap="square">
            <a:noAutofit/>
          </a:bodyPr>
          <a:lstStyle/>
          <a:p>
            <a:r>
              <a:rPr lang="en-US"/>
              <a:t>Click icon to add picture</a:t>
            </a:r>
            <a:endParaRPr lang="en-US" dirty="0"/>
          </a:p>
        </p:txBody>
      </p:sp>
      <p:sp>
        <p:nvSpPr>
          <p:cNvPr id="8" name="Title 6">
            <a:extLst>
              <a:ext uri="{FF2B5EF4-FFF2-40B4-BE49-F238E27FC236}">
                <a16:creationId xmlns:a16="http://schemas.microsoft.com/office/drawing/2014/main" id="{C87FF0FA-B9C8-45F9-9BE1-0FE9DAB2F6CC}"/>
              </a:ext>
            </a:extLst>
          </p:cNvPr>
          <p:cNvSpPr>
            <a:spLocks noGrp="1"/>
          </p:cNvSpPr>
          <p:nvPr>
            <p:ph type="ctrTitle"/>
          </p:nvPr>
        </p:nvSpPr>
        <p:spPr>
          <a:xfrm>
            <a:off x="910146" y="0"/>
            <a:ext cx="3611675" cy="4773251"/>
          </a:xfrm>
          <a:solidFill>
            <a:schemeClr val="tx1">
              <a:alpha val="40000"/>
            </a:schemeClr>
          </a:solidFill>
        </p:spPr>
        <p:txBody>
          <a:bodyPr tIns="320040" anchor="t">
            <a:normAutofit/>
          </a:bodyPr>
          <a:lstStyle>
            <a:lvl1pPr marL="457200">
              <a:lnSpc>
                <a:spcPct val="100000"/>
              </a:lnSpc>
              <a:defRPr sz="3600">
                <a:solidFill>
                  <a:schemeClr val="bg2"/>
                </a:solidFill>
              </a:defRPr>
            </a:lvl1pPr>
          </a:lstStyle>
          <a:p>
            <a:r>
              <a:rPr lang="en-US">
                <a:solidFill>
                  <a:schemeClr val="bg2"/>
                </a:solidFill>
              </a:rPr>
              <a:t>Click to edit Master title style</a:t>
            </a:r>
            <a:endParaRPr lang="en-US" dirty="0">
              <a:solidFill>
                <a:schemeClr val="bg2"/>
              </a:solidFill>
            </a:endParaRPr>
          </a:p>
        </p:txBody>
      </p:sp>
      <p:sp>
        <p:nvSpPr>
          <p:cNvPr id="13" name="Subtitle 7">
            <a:extLst>
              <a:ext uri="{FF2B5EF4-FFF2-40B4-BE49-F238E27FC236}">
                <a16:creationId xmlns:a16="http://schemas.microsoft.com/office/drawing/2014/main" id="{A21E13D9-32A0-414B-8811-425CE64DBEBA}"/>
              </a:ext>
            </a:extLst>
          </p:cNvPr>
          <p:cNvSpPr>
            <a:spLocks noGrp="1"/>
          </p:cNvSpPr>
          <p:nvPr>
            <p:ph type="subTitle" idx="1"/>
          </p:nvPr>
        </p:nvSpPr>
        <p:spPr>
          <a:xfrm>
            <a:off x="910159" y="4787654"/>
            <a:ext cx="3611662" cy="2070345"/>
          </a:xfrm>
          <a:solidFill>
            <a:schemeClr val="tx1">
              <a:alpha val="40000"/>
            </a:schemeClr>
          </a:solidFill>
        </p:spPr>
        <p:txBody>
          <a:bodyPr tIns="365760">
            <a:normAutofit/>
          </a:bodyPr>
          <a:lstStyle>
            <a:lvl1pPr marL="365760">
              <a:defRPr sz="2000">
                <a:solidFill>
                  <a:schemeClr val="bg2">
                    <a:alpha val="56000"/>
                  </a:schemeClr>
                </a:solidFill>
              </a:defRPr>
            </a:lvl1pPr>
          </a:lstStyle>
          <a:p>
            <a:pPr>
              <a:lnSpc>
                <a:spcPct val="120000"/>
              </a:lnSpc>
            </a:pPr>
            <a:r>
              <a:rPr lang="en-US" sz="2000">
                <a:solidFill>
                  <a:schemeClr val="bg2">
                    <a:alpha val="56000"/>
                  </a:schemeClr>
                </a:solidFill>
              </a:rPr>
              <a:t>Click to edit Master subtitle style</a:t>
            </a:r>
            <a:endParaRPr lang="en-US" sz="2000" dirty="0">
              <a:solidFill>
                <a:schemeClr val="bg2">
                  <a:alpha val="56000"/>
                </a:schemeClr>
              </a:solidFill>
            </a:endParaRPr>
          </a:p>
        </p:txBody>
      </p:sp>
      <p:cxnSp>
        <p:nvCxnSpPr>
          <p:cNvPr id="15" name="Straight Connector 14">
            <a:extLst>
              <a:ext uri="{FF2B5EF4-FFF2-40B4-BE49-F238E27FC236}">
                <a16:creationId xmlns:a16="http://schemas.microsoft.com/office/drawing/2014/main" id="{8A879B96-0338-4E65-BB51-C23BF060592A}"/>
              </a:ext>
              <a:ext uri="{C183D7F6-B498-43B3-948B-1728B52AA6E4}">
                <adec:decorative xmlns:adec="http://schemas.microsoft.com/office/drawing/2017/decorative" val="1"/>
              </a:ext>
            </a:extLst>
          </p:cNvPr>
          <p:cNvCxnSpPr>
            <a:cxnSpLocks/>
          </p:cNvCxnSpPr>
          <p:nvPr userDrawn="1"/>
        </p:nvCxnSpPr>
        <p:spPr>
          <a:xfrm>
            <a:off x="899999" y="4787656"/>
            <a:ext cx="3611676"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1AA0935-460F-4638-9E37-D59F2DEC0AC4}"/>
              </a:ext>
              <a:ext uri="{C183D7F6-B498-43B3-948B-1728B52AA6E4}">
                <adec:decorative xmlns:adec="http://schemas.microsoft.com/office/drawing/2017/decorative" val="1"/>
              </a:ext>
            </a:extLst>
          </p:cNvPr>
          <p:cNvCxnSpPr>
            <a:cxnSpLocks/>
          </p:cNvCxnSpPr>
          <p:nvPr/>
        </p:nvCxnSpPr>
        <p:spPr>
          <a:xfrm>
            <a:off x="900000" y="0"/>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A5CD497-6186-406A-B1EF-7A2024CA855F}"/>
              </a:ext>
              <a:ext uri="{C183D7F6-B498-43B3-948B-1728B52AA6E4}">
                <adec:decorative xmlns:adec="http://schemas.microsoft.com/office/drawing/2017/decorative" val="1"/>
              </a:ext>
            </a:extLst>
          </p:cNvPr>
          <p:cNvCxnSpPr>
            <a:cxnSpLocks/>
          </p:cNvCxnSpPr>
          <p:nvPr userDrawn="1"/>
        </p:nvCxnSpPr>
        <p:spPr>
          <a:xfrm>
            <a:off x="899986" y="4780453"/>
            <a:ext cx="3611676"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9904603-E089-46F5-87D5-E0983BAD9737}"/>
              </a:ext>
              <a:ext uri="{C183D7F6-B498-43B3-948B-1728B52AA6E4}">
                <adec:decorative xmlns:adec="http://schemas.microsoft.com/office/drawing/2017/decorative" val="1"/>
              </a:ext>
            </a:extLst>
          </p:cNvPr>
          <p:cNvCxnSpPr>
            <a:cxnSpLocks/>
          </p:cNvCxnSpPr>
          <p:nvPr userDrawn="1"/>
        </p:nvCxnSpPr>
        <p:spPr>
          <a:xfrm>
            <a:off x="899987" y="-7203"/>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68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782FF-2A32-49DE-8CD8-110B8656515F}"/>
              </a:ext>
            </a:extLst>
          </p:cNvPr>
          <p:cNvSpPr>
            <a:spLocks noGrp="1"/>
          </p:cNvSpPr>
          <p:nvPr>
            <p:ph type="title"/>
          </p:nvPr>
        </p:nvSpPr>
        <p:spPr>
          <a:xfrm>
            <a:off x="442799" y="320040"/>
            <a:ext cx="11269775" cy="1363091"/>
          </a:xfrm>
        </p:spPr>
        <p:txBody>
          <a:bodyPr/>
          <a:lstStyle>
            <a:lvl1pPr>
              <a:lnSpc>
                <a:spcPct val="100000"/>
              </a:lnSpc>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AB8169D-3731-4C94-88AE-B0A6F9E0B556}"/>
              </a:ext>
            </a:extLst>
          </p:cNvPr>
          <p:cNvSpPr>
            <a:spLocks noGrp="1"/>
          </p:cNvSpPr>
          <p:nvPr>
            <p:ph type="body" idx="1"/>
          </p:nvPr>
        </p:nvSpPr>
        <p:spPr>
          <a:xfrm>
            <a:off x="442797" y="1790700"/>
            <a:ext cx="3429000" cy="615950"/>
          </a:xfrm>
        </p:spPr>
        <p:txBody>
          <a:bodyPr anchor="b">
            <a:normAutofit/>
          </a:bodyPr>
          <a:lstStyle>
            <a:lvl1pPr marL="0" indent="0">
              <a:buNone/>
              <a:defRPr sz="2400" b="1" cap="all" spc="200" baseline="0">
                <a:solidFill>
                  <a:schemeClr val="accent1">
                    <a:alpha val="77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0F9D0F-6C05-441B-9D94-466C79598BCA}"/>
              </a:ext>
            </a:extLst>
          </p:cNvPr>
          <p:cNvSpPr>
            <a:spLocks noGrp="1"/>
          </p:cNvSpPr>
          <p:nvPr>
            <p:ph sz="half" idx="2"/>
          </p:nvPr>
        </p:nvSpPr>
        <p:spPr>
          <a:xfrm>
            <a:off x="442797" y="2505075"/>
            <a:ext cx="3429000" cy="3011476"/>
          </a:xfrm>
        </p:spPr>
        <p:txBody>
          <a:bodyPr>
            <a:normAutofit/>
          </a:bodyPr>
          <a:lstStyle>
            <a:lvl1pPr marL="283464" indent="-283464">
              <a:lnSpc>
                <a:spcPct val="100000"/>
              </a:lnSpc>
              <a:buFont typeface="Arial" panose="020B0604020202020204" pitchFamily="34" charset="0"/>
              <a:buChar char="•"/>
              <a:defRPr sz="1700"/>
            </a:lvl1pPr>
            <a:lvl2pPr marL="283464" indent="-283464">
              <a:lnSpc>
                <a:spcPct val="100000"/>
              </a:lnSpc>
              <a:buFont typeface="Arial" panose="020B0604020202020204" pitchFamily="34" charset="0"/>
              <a:buChar char="•"/>
              <a:defRPr sz="1700"/>
            </a:lvl2pPr>
            <a:lvl3pPr marL="283464" indent="-283464">
              <a:lnSpc>
                <a:spcPct val="100000"/>
              </a:lnSpc>
              <a:buFont typeface="Arial" panose="020B0604020202020204" pitchFamily="34" charset="0"/>
              <a:buChar char="•"/>
              <a:defRPr sz="1700"/>
            </a:lvl3pPr>
            <a:lvl4pPr marL="283464" indent="-283464">
              <a:lnSpc>
                <a:spcPct val="100000"/>
              </a:lnSpc>
              <a:buFont typeface="Arial" panose="020B0604020202020204" pitchFamily="34" charset="0"/>
              <a:buChar char="•"/>
              <a:defRPr sz="1700"/>
            </a:lvl4pPr>
            <a:lvl5pPr marL="283464" indent="-283464">
              <a:lnSpc>
                <a:spcPct val="100000"/>
              </a:lnSpc>
              <a:buFont typeface="Arial" panose="020B0604020202020204" pitchFamily="34" charset="0"/>
              <a:buChar cha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CF90129-65EC-4BFC-B51F-3F2174644348}"/>
              </a:ext>
            </a:extLst>
          </p:cNvPr>
          <p:cNvSpPr>
            <a:spLocks noGrp="1"/>
          </p:cNvSpPr>
          <p:nvPr>
            <p:ph type="body" sz="quarter" idx="3"/>
          </p:nvPr>
        </p:nvSpPr>
        <p:spPr>
          <a:xfrm>
            <a:off x="4401229" y="1782751"/>
            <a:ext cx="3429000" cy="615950"/>
          </a:xfrm>
        </p:spPr>
        <p:txBody>
          <a:bodyPr anchor="b">
            <a:normAutofit/>
          </a:bodyPr>
          <a:lstStyle>
            <a:lvl1pPr marL="0" indent="0">
              <a:buNone/>
              <a:defRPr sz="2400" b="1" cap="all" spc="200" baseline="0">
                <a:solidFill>
                  <a:schemeClr val="accent1">
                    <a:alpha val="77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1AAB39-390C-4C6E-90BC-E2A2548658B2}"/>
              </a:ext>
            </a:extLst>
          </p:cNvPr>
          <p:cNvSpPr>
            <a:spLocks noGrp="1"/>
          </p:cNvSpPr>
          <p:nvPr>
            <p:ph sz="quarter" idx="4"/>
          </p:nvPr>
        </p:nvSpPr>
        <p:spPr>
          <a:xfrm>
            <a:off x="4401229" y="2497126"/>
            <a:ext cx="3429000" cy="3011476"/>
          </a:xfrm>
        </p:spPr>
        <p:txBody>
          <a:bodyPr>
            <a:normAutofit/>
          </a:bodyPr>
          <a:lstStyle>
            <a:lvl1pPr marL="283464" indent="-283464">
              <a:lnSpc>
                <a:spcPct val="100000"/>
              </a:lnSpc>
              <a:buFont typeface="Arial" panose="020B0604020202020204" pitchFamily="34" charset="0"/>
              <a:buChar char="•"/>
              <a:defRPr sz="1700"/>
            </a:lvl1pPr>
            <a:lvl2pPr marL="283464" indent="-283464">
              <a:lnSpc>
                <a:spcPct val="100000"/>
              </a:lnSpc>
              <a:buFont typeface="Arial" panose="020B0604020202020204" pitchFamily="34" charset="0"/>
              <a:buChar char="•"/>
              <a:defRPr sz="1700"/>
            </a:lvl2pPr>
            <a:lvl3pPr marL="283464" indent="-283464">
              <a:lnSpc>
                <a:spcPct val="100000"/>
              </a:lnSpc>
              <a:buFont typeface="Arial" panose="020B0604020202020204" pitchFamily="34" charset="0"/>
              <a:buChar char="•"/>
              <a:defRPr sz="1700"/>
            </a:lvl3pPr>
            <a:lvl4pPr marL="283464" indent="-283464">
              <a:lnSpc>
                <a:spcPct val="100000"/>
              </a:lnSpc>
              <a:buFont typeface="Arial" panose="020B0604020202020204" pitchFamily="34" charset="0"/>
              <a:buChar char="•"/>
              <a:defRPr sz="1700"/>
            </a:lvl4pPr>
            <a:lvl5pPr marL="283464" indent="-283464">
              <a:lnSpc>
                <a:spcPct val="100000"/>
              </a:lnSpc>
              <a:buFont typeface="Arial" panose="020B0604020202020204" pitchFamily="34" charset="0"/>
              <a:buChar cha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a:extLst>
              <a:ext uri="{FF2B5EF4-FFF2-40B4-BE49-F238E27FC236}">
                <a16:creationId xmlns:a16="http://schemas.microsoft.com/office/drawing/2014/main" id="{A9AC7104-83A4-4778-B422-65C3293809F4}"/>
              </a:ext>
            </a:extLst>
          </p:cNvPr>
          <p:cNvSpPr>
            <a:spLocks noGrp="1"/>
          </p:cNvSpPr>
          <p:nvPr>
            <p:ph type="body" sz="quarter" idx="13"/>
          </p:nvPr>
        </p:nvSpPr>
        <p:spPr>
          <a:xfrm>
            <a:off x="8359661" y="1792224"/>
            <a:ext cx="3429000" cy="615950"/>
          </a:xfrm>
        </p:spPr>
        <p:txBody>
          <a:bodyPr anchor="b">
            <a:normAutofit/>
          </a:bodyPr>
          <a:lstStyle>
            <a:lvl1pPr marL="0" indent="0">
              <a:buNone/>
              <a:defRPr sz="2400" b="1" cap="all" spc="200" baseline="0">
                <a:solidFill>
                  <a:schemeClr val="accent1">
                    <a:alpha val="77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3D9010FA-B494-44F4-87EE-F9AA52262670}"/>
              </a:ext>
            </a:extLst>
          </p:cNvPr>
          <p:cNvSpPr>
            <a:spLocks noGrp="1"/>
          </p:cNvSpPr>
          <p:nvPr>
            <p:ph sz="quarter" idx="14"/>
          </p:nvPr>
        </p:nvSpPr>
        <p:spPr>
          <a:xfrm>
            <a:off x="8359661" y="2505456"/>
            <a:ext cx="3429000" cy="3011476"/>
          </a:xfrm>
        </p:spPr>
        <p:txBody>
          <a:bodyPr>
            <a:normAutofit/>
          </a:bodyPr>
          <a:lstStyle>
            <a:lvl1pPr marL="283464" indent="-283464">
              <a:lnSpc>
                <a:spcPct val="100000"/>
              </a:lnSpc>
              <a:buFont typeface="Arial" panose="020B0604020202020204" pitchFamily="34" charset="0"/>
              <a:buChar char="•"/>
              <a:defRPr sz="1700"/>
            </a:lvl1pPr>
            <a:lvl2pPr marL="283464" indent="-283464">
              <a:lnSpc>
                <a:spcPct val="100000"/>
              </a:lnSpc>
              <a:buFont typeface="Arial" panose="020B0604020202020204" pitchFamily="34" charset="0"/>
              <a:buChar char="•"/>
              <a:defRPr sz="1700"/>
            </a:lvl2pPr>
            <a:lvl3pPr marL="283464" indent="-283464">
              <a:lnSpc>
                <a:spcPct val="100000"/>
              </a:lnSpc>
              <a:buFont typeface="Arial" panose="020B0604020202020204" pitchFamily="34" charset="0"/>
              <a:buChar char="•"/>
              <a:defRPr sz="1700"/>
            </a:lvl3pPr>
            <a:lvl4pPr marL="283464" indent="-283464">
              <a:lnSpc>
                <a:spcPct val="100000"/>
              </a:lnSpc>
              <a:buFont typeface="Arial" panose="020B0604020202020204" pitchFamily="34" charset="0"/>
              <a:buChar char="•"/>
              <a:defRPr sz="1700"/>
            </a:lvl4pPr>
            <a:lvl5pPr marL="283464" indent="-283464">
              <a:lnSpc>
                <a:spcPct val="100000"/>
              </a:lnSpc>
              <a:buFont typeface="Arial" panose="020B0604020202020204" pitchFamily="34" charset="0"/>
              <a:buChar cha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3">
            <a:extLst>
              <a:ext uri="{FF2B5EF4-FFF2-40B4-BE49-F238E27FC236}">
                <a16:creationId xmlns:a16="http://schemas.microsoft.com/office/drawing/2014/main" id="{13E94383-11E6-486C-8325-BE8B447AA74B}"/>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r>
              <a:rPr lang="en-US"/>
              <a:t>Sunday, February 7, 20XX</a:t>
            </a:r>
            <a:endParaRPr lang="en-US" dirty="0"/>
          </a:p>
        </p:txBody>
      </p:sp>
      <p:sp>
        <p:nvSpPr>
          <p:cNvPr id="15" name="Footer Placeholder 4">
            <a:extLst>
              <a:ext uri="{FF2B5EF4-FFF2-40B4-BE49-F238E27FC236}">
                <a16:creationId xmlns:a16="http://schemas.microsoft.com/office/drawing/2014/main" id="{6F62069A-7C14-42BA-A1F2-AE00A6BCD05F}"/>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dirty="0"/>
              <a:t>Sample Footer Text</a:t>
            </a:r>
          </a:p>
        </p:txBody>
      </p:sp>
      <p:cxnSp>
        <p:nvCxnSpPr>
          <p:cNvPr id="17" name="Straight Connector 16">
            <a:extLst>
              <a:ext uri="{FF2B5EF4-FFF2-40B4-BE49-F238E27FC236}">
                <a16:creationId xmlns:a16="http://schemas.microsoft.com/office/drawing/2014/main" id="{930E56EE-505D-4420-971C-982EA4EF0564}"/>
              </a:ext>
              <a:ext uri="{C183D7F6-B498-43B3-948B-1728B52AA6E4}">
                <adec:decorative xmlns:adec="http://schemas.microsoft.com/office/drawing/2017/decorative" val="1"/>
              </a:ext>
            </a:extLst>
          </p:cNvPr>
          <p:cNvCxnSpPr>
            <a:cxnSpLocks/>
          </p:cNvCxnSpPr>
          <p:nvPr/>
        </p:nvCxnSpPr>
        <p:spPr>
          <a:xfrm>
            <a:off x="0" y="5957999"/>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B0EB13C5-C98D-4847-ABF3-6D98B8E51E04}"/>
              </a:ext>
            </a:extLst>
          </p:cNvPr>
          <p:cNvSpPr>
            <a:spLocks noGrp="1"/>
          </p:cNvSpPr>
          <p:nvPr>
            <p:ph type="sldNum" sz="quarter" idx="12"/>
          </p:nvPr>
        </p:nvSpPr>
        <p:spPr>
          <a:xfrm>
            <a:off x="10236199" y="5957999"/>
            <a:ext cx="1476375" cy="900000"/>
          </a:xfrm>
          <a:prstGeom prst="rect">
            <a:avLst/>
          </a:prstGeom>
        </p:spPr>
        <p:txBody>
          <a:bodyPr tIns="72000" bIns="72000"/>
          <a:lstStyle>
            <a:lvl1pPr algn="r">
              <a:defRPr sz="3600" b="0">
                <a:ln w="6350">
                  <a:noFill/>
                </a:ln>
                <a:solidFill>
                  <a:schemeClr val="tx2"/>
                </a:solidFill>
              </a:defRPr>
            </a:lvl1pPr>
          </a:lstStyle>
          <a:p>
            <a:fld id="{63F9D384-533B-4C4E-B660-F861AA07D173}" type="slidenum">
              <a:rPr lang="en-US" smtClean="0"/>
              <a:pPr/>
              <a:t>‹#›</a:t>
            </a:fld>
            <a:endParaRPr lang="en-US" dirty="0"/>
          </a:p>
        </p:txBody>
      </p:sp>
    </p:spTree>
    <p:extLst>
      <p:ext uri="{BB962C8B-B14F-4D97-AF65-F5344CB8AC3E}">
        <p14:creationId xmlns:p14="http://schemas.microsoft.com/office/powerpoint/2010/main" val="914840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EF80CB87-A239-40AE-85FA-01D245F190B6}"/>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223704B0-67D9-4193-9064-08E51EDDF101}"/>
              </a:ext>
            </a:extLst>
          </p:cNvPr>
          <p:cNvSpPr>
            <a:spLocks noGrp="1"/>
          </p:cNvSpPr>
          <p:nvPr>
            <p:ph type="ctrTitle"/>
          </p:nvPr>
        </p:nvSpPr>
        <p:spPr>
          <a:xfrm>
            <a:off x="442913" y="320040"/>
            <a:ext cx="7381875" cy="752955"/>
          </a:xfrm>
        </p:spPr>
        <p:txBody>
          <a:bodyPr wrap="square" anchor="t" anchorCtr="0">
            <a:normAutofit/>
          </a:bodyPr>
          <a:lstStyle/>
          <a:p>
            <a:pPr>
              <a:lnSpc>
                <a:spcPct val="100000"/>
              </a:lnSpc>
            </a:pPr>
            <a:r>
              <a:rPr lang="en-US"/>
              <a:t>Click to edit Master title style</a:t>
            </a:r>
            <a:endParaRPr lang="en-US" dirty="0"/>
          </a:p>
        </p:txBody>
      </p:sp>
      <p:sp>
        <p:nvSpPr>
          <p:cNvPr id="8" name="Subtitle 2">
            <a:extLst>
              <a:ext uri="{FF2B5EF4-FFF2-40B4-BE49-F238E27FC236}">
                <a16:creationId xmlns:a16="http://schemas.microsoft.com/office/drawing/2014/main" id="{31FB0A3F-5AFA-420D-965E-C72D1EB23D8E}"/>
              </a:ext>
            </a:extLst>
          </p:cNvPr>
          <p:cNvSpPr>
            <a:spLocks noGrp="1"/>
          </p:cNvSpPr>
          <p:nvPr>
            <p:ph type="subTitle" idx="1"/>
          </p:nvPr>
        </p:nvSpPr>
        <p:spPr>
          <a:xfrm>
            <a:off x="442913" y="1194280"/>
            <a:ext cx="7381875" cy="4322275"/>
          </a:xfrm>
        </p:spPr>
        <p:txBody>
          <a:bodyPr>
            <a:normAutofit/>
          </a:bodyPr>
          <a:lstStyle/>
          <a:p>
            <a:r>
              <a:rPr lang="en-US"/>
              <a:t>Click to edit Master subtitle style</a:t>
            </a:r>
            <a:endParaRPr lang="en-US" dirty="0"/>
          </a:p>
        </p:txBody>
      </p:sp>
      <p:sp>
        <p:nvSpPr>
          <p:cNvPr id="13" name="Date Placeholder 3">
            <a:extLst>
              <a:ext uri="{FF2B5EF4-FFF2-40B4-BE49-F238E27FC236}">
                <a16:creationId xmlns:a16="http://schemas.microsoft.com/office/drawing/2014/main" id="{DC9C25CB-DEDF-46B3-BF33-CDFD2C6F4DCF}"/>
              </a:ext>
            </a:extLst>
          </p:cNvPr>
          <p:cNvSpPr>
            <a:spLocks noGrp="1"/>
          </p:cNvSpPr>
          <p:nvPr>
            <p:ph type="dt" sz="half" idx="10"/>
          </p:nvPr>
        </p:nvSpPr>
        <p:spPr>
          <a:xfrm>
            <a:off x="442914" y="5957999"/>
            <a:ext cx="3457574" cy="900000"/>
          </a:xfrm>
        </p:spPr>
        <p:txBody>
          <a:bodyPr/>
          <a:lstStyle/>
          <a:p>
            <a:r>
              <a:rPr lang="en-US">
                <a:latin typeface="+mn-lt"/>
              </a:rPr>
              <a:t>Sunday, February 7, 20XX</a:t>
            </a:r>
            <a:endParaRPr lang="en-US" dirty="0">
              <a:latin typeface="+mn-lt"/>
            </a:endParaRPr>
          </a:p>
        </p:txBody>
      </p:sp>
      <p:sp>
        <p:nvSpPr>
          <p:cNvPr id="14" name="Footer Placeholder 4">
            <a:extLst>
              <a:ext uri="{FF2B5EF4-FFF2-40B4-BE49-F238E27FC236}">
                <a16:creationId xmlns:a16="http://schemas.microsoft.com/office/drawing/2014/main" id="{62BE3C0D-3A0F-4F87-A282-B89DF40557C1}"/>
              </a:ext>
            </a:extLst>
          </p:cNvPr>
          <p:cNvSpPr>
            <a:spLocks noGrp="1"/>
          </p:cNvSpPr>
          <p:nvPr>
            <p:ph type="ftr" sz="quarter" idx="11"/>
          </p:nvPr>
        </p:nvSpPr>
        <p:spPr>
          <a:xfrm>
            <a:off x="4367213" y="5957999"/>
            <a:ext cx="5400675" cy="900000"/>
          </a:xfrm>
        </p:spPr>
        <p:txBody>
          <a:bodyPr/>
          <a:lstStyle/>
          <a:p>
            <a:r>
              <a:rPr lang="en-US" dirty="0">
                <a:latin typeface="+mn-lt"/>
              </a:rPr>
              <a:t>Sample Footer Text</a:t>
            </a:r>
          </a:p>
        </p:txBody>
      </p:sp>
      <p:cxnSp>
        <p:nvCxnSpPr>
          <p:cNvPr id="17" name="Straight Connector 16">
            <a:extLst>
              <a:ext uri="{FF2B5EF4-FFF2-40B4-BE49-F238E27FC236}">
                <a16:creationId xmlns:a16="http://schemas.microsoft.com/office/drawing/2014/main" id="{0C3CF370-38A0-483A-B54B-2E069363DABD}"/>
              </a:ext>
              <a:ext uri="{C183D7F6-B498-43B3-948B-1728B52AA6E4}">
                <adec:decorative xmlns:adec="http://schemas.microsoft.com/office/drawing/2017/decorative" val="1"/>
              </a:ext>
            </a:extLst>
          </p:cNvPr>
          <p:cNvCxnSpPr>
            <a:cxnSpLocks/>
          </p:cNvCxnSpPr>
          <p:nvPr userDrawn="1"/>
        </p:nvCxnSpPr>
        <p:spPr>
          <a:xfrm>
            <a:off x="8291513" y="0"/>
            <a:ext cx="0" cy="59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36BBA0-0536-4889-8887-301D33F3D1F8}"/>
              </a:ext>
              <a:ext uri="{C183D7F6-B498-43B3-948B-1728B52AA6E4}">
                <adec:decorative xmlns:adec="http://schemas.microsoft.com/office/drawing/2017/decorative" val="1"/>
              </a:ext>
            </a:extLst>
          </p:cNvPr>
          <p:cNvCxnSpPr>
            <a:cxnSpLocks/>
          </p:cNvCxnSpPr>
          <p:nvPr userDrawn="1"/>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9E301FA2-804E-463C-AF86-C73F697ACBF5}"/>
              </a:ext>
            </a:extLst>
          </p:cNvPr>
          <p:cNvSpPr>
            <a:spLocks noGrp="1"/>
          </p:cNvSpPr>
          <p:nvPr>
            <p:ph type="sldNum" sz="quarter" idx="12"/>
          </p:nvPr>
        </p:nvSpPr>
        <p:spPr>
          <a:xfrm>
            <a:off x="10236199" y="5957999"/>
            <a:ext cx="1476375" cy="900000"/>
          </a:xfrm>
          <a:prstGeom prst="rect">
            <a:avLst/>
          </a:prstGeom>
        </p:spPr>
        <p:txBody>
          <a:bodyPr tIns="72000" bIns="72000"/>
          <a:lstStyle>
            <a:lvl1pPr algn="r">
              <a:defRPr sz="3600" b="0">
                <a:ln w="6350">
                  <a:noFill/>
                </a:ln>
                <a:solidFill>
                  <a:schemeClr val="tx2"/>
                </a:solidFill>
              </a:defRPr>
            </a:lvl1pPr>
          </a:lstStyle>
          <a:p>
            <a:fld id="{63F9D384-533B-4C4E-B660-F861AA07D173}" type="slidenum">
              <a:rPr lang="en-US" smtClean="0"/>
              <a:pPr/>
              <a:t>‹#›</a:t>
            </a:fld>
            <a:endParaRPr lang="en-US" dirty="0"/>
          </a:p>
        </p:txBody>
      </p:sp>
      <p:sp>
        <p:nvSpPr>
          <p:cNvPr id="3" name="Picture Placeholder 2">
            <a:extLst>
              <a:ext uri="{FF2B5EF4-FFF2-40B4-BE49-F238E27FC236}">
                <a16:creationId xmlns:a16="http://schemas.microsoft.com/office/drawing/2014/main" id="{93026BB2-A295-414E-A22B-85305E9998A0}"/>
              </a:ext>
            </a:extLst>
          </p:cNvPr>
          <p:cNvSpPr>
            <a:spLocks noGrp="1"/>
          </p:cNvSpPr>
          <p:nvPr>
            <p:ph type="pic" sz="quarter" idx="13"/>
          </p:nvPr>
        </p:nvSpPr>
        <p:spPr>
          <a:xfrm>
            <a:off x="8293608" y="0"/>
            <a:ext cx="3904488" cy="5961888"/>
          </a:xfrm>
          <a:solidFill>
            <a:schemeClr val="accent1"/>
          </a:solidFill>
        </p:spPr>
        <p:txBody>
          <a:bodyPr/>
          <a:lstStyle/>
          <a:p>
            <a:r>
              <a:rPr lang="en-US"/>
              <a:t>Click icon to add picture</a:t>
            </a:r>
            <a:endParaRPr lang="en-US" dirty="0"/>
          </a:p>
        </p:txBody>
      </p:sp>
    </p:spTree>
    <p:extLst>
      <p:ext uri="{BB962C8B-B14F-4D97-AF65-F5344CB8AC3E}">
        <p14:creationId xmlns:p14="http://schemas.microsoft.com/office/powerpoint/2010/main" val="3012224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0094CF-2871-4DDF-AC40-0C19BEA25163}"/>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30A5715-1FF7-4E6E-AB26-D1D2AF4118A2}"/>
              </a:ext>
            </a:extLst>
          </p:cNvPr>
          <p:cNvSpPr>
            <a:spLocks noGrp="1"/>
          </p:cNvSpPr>
          <p:nvPr>
            <p:ph type="title"/>
          </p:nvPr>
        </p:nvSpPr>
        <p:spPr>
          <a:xfrm>
            <a:off x="-1" y="-1"/>
            <a:ext cx="4363831" cy="2042149"/>
          </a:xfrm>
          <a:solidFill>
            <a:schemeClr val="tx2"/>
          </a:solidFill>
        </p:spPr>
        <p:txBody>
          <a:bodyPr anchor="ctr"/>
          <a:lstStyle>
            <a:lvl1pPr marL="457200">
              <a:defRPr>
                <a:solidFill>
                  <a:schemeClr val="bg2"/>
                </a:solidFill>
              </a:defRPr>
            </a:lvl1pPr>
          </a:lstStyle>
          <a:p>
            <a:r>
              <a:rPr lang="en-US"/>
              <a:t>Click to edit Master title style</a:t>
            </a:r>
            <a:endParaRPr lang="en-US" dirty="0"/>
          </a:p>
        </p:txBody>
      </p:sp>
      <p:sp>
        <p:nvSpPr>
          <p:cNvPr id="15" name="Content Placeholder 7">
            <a:extLst>
              <a:ext uri="{FF2B5EF4-FFF2-40B4-BE49-F238E27FC236}">
                <a16:creationId xmlns:a16="http://schemas.microsoft.com/office/drawing/2014/main" id="{ED24DC0D-1282-4C4E-A478-FE21FA1D21EF}"/>
              </a:ext>
            </a:extLst>
          </p:cNvPr>
          <p:cNvSpPr>
            <a:spLocks noGrp="1"/>
          </p:cNvSpPr>
          <p:nvPr>
            <p:ph idx="1"/>
          </p:nvPr>
        </p:nvSpPr>
        <p:spPr>
          <a:xfrm>
            <a:off x="442915" y="2246049"/>
            <a:ext cx="3457572" cy="3266357"/>
          </a:xfrm>
        </p:spPr>
        <p:txBody>
          <a:bodyPr/>
          <a:lstStyle/>
          <a:p>
            <a:pPr lvl="0"/>
            <a:r>
              <a:rPr lang="en-US">
                <a:solidFill>
                  <a:schemeClr val="tx2"/>
                </a:solidFill>
                <a:latin typeface="+mn-lt"/>
              </a:rPr>
              <a:t>Click to edit Master text styles</a:t>
            </a:r>
          </a:p>
        </p:txBody>
      </p:sp>
      <p:cxnSp>
        <p:nvCxnSpPr>
          <p:cNvPr id="17" name="Straight Connector 16">
            <a:extLst>
              <a:ext uri="{FF2B5EF4-FFF2-40B4-BE49-F238E27FC236}">
                <a16:creationId xmlns:a16="http://schemas.microsoft.com/office/drawing/2014/main" id="{4889AF83-EAB4-45B3-88E0-7E887F1A53E5}"/>
              </a:ext>
              <a:ext uri="{C183D7F6-B498-43B3-948B-1728B52AA6E4}">
                <adec:decorative xmlns:adec="http://schemas.microsoft.com/office/drawing/2017/decorative" val="1"/>
              </a:ext>
            </a:extLst>
          </p:cNvPr>
          <p:cNvCxnSpPr>
            <a:cxnSpLocks/>
          </p:cNvCxnSpPr>
          <p:nvPr userDrawn="1"/>
        </p:nvCxnSpPr>
        <p:spPr>
          <a:xfrm>
            <a:off x="4366021" y="-1"/>
            <a:ext cx="0" cy="59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7CB34A0-36A4-44C8-86AA-7340C390665E}"/>
              </a:ext>
              <a:ext uri="{C183D7F6-B498-43B3-948B-1728B52AA6E4}">
                <adec:decorative xmlns:adec="http://schemas.microsoft.com/office/drawing/2017/decorative" val="1"/>
              </a:ext>
            </a:extLst>
          </p:cNvPr>
          <p:cNvCxnSpPr>
            <a:cxnSpLocks/>
          </p:cNvCxnSpPr>
          <p:nvPr userDrawn="1"/>
        </p:nvCxnSpPr>
        <p:spPr>
          <a:xfrm>
            <a:off x="0" y="5958000"/>
            <a:ext cx="121932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Date Placeholder 3">
            <a:extLst>
              <a:ext uri="{FF2B5EF4-FFF2-40B4-BE49-F238E27FC236}">
                <a16:creationId xmlns:a16="http://schemas.microsoft.com/office/drawing/2014/main" id="{7D662CC8-6EC6-4BA7-A49C-0790C1FC1470}"/>
              </a:ext>
            </a:extLst>
          </p:cNvPr>
          <p:cNvSpPr>
            <a:spLocks noGrp="1"/>
          </p:cNvSpPr>
          <p:nvPr>
            <p:ph type="dt" sz="half" idx="2"/>
          </p:nvPr>
        </p:nvSpPr>
        <p:spPr>
          <a:xfrm>
            <a:off x="442914" y="5958000"/>
            <a:ext cx="3457576" cy="900000"/>
          </a:xfrm>
        </p:spPr>
        <p:txBody>
          <a:bodyPr/>
          <a:lstStyle>
            <a:lvl1pPr>
              <a:defRPr>
                <a:solidFill>
                  <a:schemeClr val="tx2"/>
                </a:solidFill>
              </a:defRPr>
            </a:lvl1pPr>
          </a:lstStyle>
          <a:p>
            <a:r>
              <a:rPr lang="en-US"/>
              <a:t>Sunday, February 7, 20XX</a:t>
            </a:r>
            <a:endParaRPr lang="en-US" dirty="0"/>
          </a:p>
        </p:txBody>
      </p:sp>
      <p:sp>
        <p:nvSpPr>
          <p:cNvPr id="5" name="Picture Placeholder 4">
            <a:extLst>
              <a:ext uri="{FF2B5EF4-FFF2-40B4-BE49-F238E27FC236}">
                <a16:creationId xmlns:a16="http://schemas.microsoft.com/office/drawing/2014/main" id="{C340B371-E7CE-4F58-B890-3DB2437A8AE7}"/>
              </a:ext>
            </a:extLst>
          </p:cNvPr>
          <p:cNvSpPr>
            <a:spLocks noGrp="1"/>
          </p:cNvSpPr>
          <p:nvPr>
            <p:ph type="pic" sz="quarter" idx="10"/>
          </p:nvPr>
        </p:nvSpPr>
        <p:spPr>
          <a:xfrm>
            <a:off x="4365036" y="-3175"/>
            <a:ext cx="7827264" cy="5961888"/>
          </a:xfrm>
          <a:solidFill>
            <a:schemeClr val="accent1"/>
          </a:solidFill>
        </p:spPr>
        <p:txBody>
          <a:bodyPr/>
          <a:lstStyle/>
          <a:p>
            <a:r>
              <a:rPr lang="en-US"/>
              <a:t>Click icon to add picture</a:t>
            </a:r>
            <a:endParaRPr lang="en-US" dirty="0"/>
          </a:p>
        </p:txBody>
      </p:sp>
      <p:sp>
        <p:nvSpPr>
          <p:cNvPr id="21" name="Footer Placeholder 4">
            <a:extLst>
              <a:ext uri="{FF2B5EF4-FFF2-40B4-BE49-F238E27FC236}">
                <a16:creationId xmlns:a16="http://schemas.microsoft.com/office/drawing/2014/main" id="{78DFA1B0-2A4F-4E75-8793-C9EF0A48D71C}"/>
              </a:ext>
            </a:extLst>
          </p:cNvPr>
          <p:cNvSpPr>
            <a:spLocks noGrp="1"/>
          </p:cNvSpPr>
          <p:nvPr>
            <p:ph type="ftr" sz="quarter" idx="3"/>
          </p:nvPr>
        </p:nvSpPr>
        <p:spPr>
          <a:xfrm>
            <a:off x="4367212" y="5958000"/>
            <a:ext cx="5400675" cy="900000"/>
          </a:xfrm>
        </p:spPr>
        <p:txBody>
          <a:bodyPr/>
          <a:lstStyle>
            <a:lvl1pPr>
              <a:defRPr>
                <a:solidFill>
                  <a:schemeClr val="tx2"/>
                </a:solidFill>
              </a:defRPr>
            </a:lvl1pPr>
          </a:lstStyle>
          <a:p>
            <a:r>
              <a:rPr lang="en-US" dirty="0"/>
              <a:t>Sample Footer Text</a:t>
            </a:r>
          </a:p>
        </p:txBody>
      </p:sp>
      <p:cxnSp>
        <p:nvCxnSpPr>
          <p:cNvPr id="3" name="Straight Connector 2">
            <a:extLst>
              <a:ext uri="{FF2B5EF4-FFF2-40B4-BE49-F238E27FC236}">
                <a16:creationId xmlns:a16="http://schemas.microsoft.com/office/drawing/2014/main" id="{920703DF-A59D-404B-9F97-4E0335909B7C}"/>
              </a:ext>
              <a:ext uri="{C183D7F6-B498-43B3-948B-1728B52AA6E4}">
                <adec:decorative xmlns:adec="http://schemas.microsoft.com/office/drawing/2017/decorative" val="1"/>
              </a:ext>
            </a:extLst>
          </p:cNvPr>
          <p:cNvCxnSpPr>
            <a:cxnSpLocks/>
          </p:cNvCxnSpPr>
          <p:nvPr userDrawn="1"/>
        </p:nvCxnSpPr>
        <p:spPr>
          <a:xfrm>
            <a:off x="-600" y="5961888"/>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A66B571D-4F8A-4FD9-B1CD-0EE8887D6A93}"/>
              </a:ext>
            </a:extLst>
          </p:cNvPr>
          <p:cNvSpPr>
            <a:spLocks noGrp="1"/>
          </p:cNvSpPr>
          <p:nvPr>
            <p:ph type="sldNum" sz="quarter" idx="12"/>
          </p:nvPr>
        </p:nvSpPr>
        <p:spPr>
          <a:xfrm>
            <a:off x="10236199" y="5957999"/>
            <a:ext cx="1476375" cy="900000"/>
          </a:xfrm>
          <a:prstGeom prst="rect">
            <a:avLst/>
          </a:prstGeom>
        </p:spPr>
        <p:txBody>
          <a:bodyPr tIns="72000" bIns="72000"/>
          <a:lstStyle>
            <a:lvl1pPr algn="r">
              <a:defRPr sz="3600" b="0">
                <a:ln w="6350">
                  <a:noFill/>
                </a:ln>
                <a:solidFill>
                  <a:schemeClr val="tx2"/>
                </a:solidFill>
              </a:defRPr>
            </a:lvl1pPr>
          </a:lstStyle>
          <a:p>
            <a:fld id="{63F9D384-533B-4C4E-B660-F861AA07D173}" type="slidenum">
              <a:rPr lang="en-US" smtClean="0"/>
              <a:pPr/>
              <a:t>‹#›</a:t>
            </a:fld>
            <a:endParaRPr lang="en-US" dirty="0"/>
          </a:p>
        </p:txBody>
      </p:sp>
    </p:spTree>
    <p:extLst>
      <p:ext uri="{BB962C8B-B14F-4D97-AF65-F5344CB8AC3E}">
        <p14:creationId xmlns:p14="http://schemas.microsoft.com/office/powerpoint/2010/main" val="3369941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B56296-1077-490F-AD3B-51C42732EB70}"/>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548FAA7E-0E06-4760-8C38-061DBED558FD}"/>
              </a:ext>
            </a:extLst>
          </p:cNvPr>
          <p:cNvSpPr>
            <a:spLocks noGrp="1"/>
          </p:cNvSpPr>
          <p:nvPr>
            <p:ph type="pic" sz="quarter" idx="10"/>
          </p:nvPr>
        </p:nvSpPr>
        <p:spPr>
          <a:xfrm>
            <a:off x="0" y="0"/>
            <a:ext cx="3904488" cy="5961888"/>
          </a:xfrm>
          <a:solidFill>
            <a:schemeClr val="accent1"/>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CBE08D24-2048-4277-B952-4B912357AFF7}"/>
              </a:ext>
            </a:extLst>
          </p:cNvPr>
          <p:cNvSpPr>
            <a:spLocks noGrp="1"/>
          </p:cNvSpPr>
          <p:nvPr>
            <p:ph type="ctrTitle"/>
          </p:nvPr>
        </p:nvSpPr>
        <p:spPr>
          <a:xfrm>
            <a:off x="4367213" y="441325"/>
            <a:ext cx="7381875" cy="3644968"/>
          </a:xfrm>
        </p:spPr>
        <p:txBody>
          <a:bodyPr anchor="b" anchorCtr="0">
            <a:normAutofit/>
          </a:bodyPr>
          <a:lstStyle/>
          <a:p>
            <a:pPr>
              <a:lnSpc>
                <a:spcPct val="100000"/>
              </a:lnSpc>
            </a:pPr>
            <a:r>
              <a:rPr lang="en-US">
                <a:solidFill>
                  <a:schemeClr val="bg2"/>
                </a:solidFill>
              </a:rPr>
              <a:t>Click to edit Master title style</a:t>
            </a:r>
            <a:endParaRPr lang="en-US" dirty="0">
              <a:solidFill>
                <a:schemeClr val="bg2"/>
              </a:solidFill>
            </a:endParaRPr>
          </a:p>
        </p:txBody>
      </p:sp>
      <p:sp>
        <p:nvSpPr>
          <p:cNvPr id="10" name="Date Placeholder 3">
            <a:extLst>
              <a:ext uri="{FF2B5EF4-FFF2-40B4-BE49-F238E27FC236}">
                <a16:creationId xmlns:a16="http://schemas.microsoft.com/office/drawing/2014/main" id="{909A0147-2421-4881-958A-681569CD7559}"/>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Sunday, February 7, 20XX</a:t>
            </a:r>
            <a:endParaRPr lang="en-US" dirty="0">
              <a:latin typeface="+mn-lt"/>
            </a:endParaRPr>
          </a:p>
        </p:txBody>
      </p:sp>
      <p:sp>
        <p:nvSpPr>
          <p:cNvPr id="11" name="Footer Placeholder 4">
            <a:extLst>
              <a:ext uri="{FF2B5EF4-FFF2-40B4-BE49-F238E27FC236}">
                <a16:creationId xmlns:a16="http://schemas.microsoft.com/office/drawing/2014/main" id="{514BF4BE-E699-4D5B-AD90-3918DA32EE78}"/>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dirty="0"/>
              <a:t>Sample Footer Text</a:t>
            </a:r>
            <a:endParaRPr lang="en-US" dirty="0">
              <a:latin typeface="+mn-lt"/>
            </a:endParaRPr>
          </a:p>
        </p:txBody>
      </p:sp>
      <p:sp>
        <p:nvSpPr>
          <p:cNvPr id="12" name="Slide Number Placeholder 5">
            <a:extLst>
              <a:ext uri="{FF2B5EF4-FFF2-40B4-BE49-F238E27FC236}">
                <a16:creationId xmlns:a16="http://schemas.microsoft.com/office/drawing/2014/main" id="{2849F009-8335-40E3-B8F6-E0C944D9FD09}"/>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cxnSp>
        <p:nvCxnSpPr>
          <p:cNvPr id="9" name="Straight Connector 8">
            <a:extLst>
              <a:ext uri="{FF2B5EF4-FFF2-40B4-BE49-F238E27FC236}">
                <a16:creationId xmlns:a16="http://schemas.microsoft.com/office/drawing/2014/main" id="{01AA0935-460F-4638-9E37-D59F2DEC0AC4}"/>
              </a:ext>
              <a:ext uri="{C183D7F6-B498-43B3-948B-1728B52AA6E4}">
                <adec:decorative xmlns:adec="http://schemas.microsoft.com/office/drawing/2017/decorative" val="1"/>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9B3931E3-625E-49D6-BB15-6E087FE9C460}"/>
              </a:ext>
            </a:extLst>
          </p:cNvPr>
          <p:cNvSpPr>
            <a:spLocks noGrp="1"/>
          </p:cNvSpPr>
          <p:nvPr>
            <p:ph type="subTitle" idx="1"/>
          </p:nvPr>
        </p:nvSpPr>
        <p:spPr>
          <a:xfrm>
            <a:off x="4367213" y="4101151"/>
            <a:ext cx="7381875" cy="1415405"/>
          </a:xfrm>
        </p:spPr>
        <p:txBody>
          <a:bodyPr wrap="square" anchor="t" anchorCtr="0">
            <a:normAutofit/>
          </a:bodyPr>
          <a:lstStyle/>
          <a:p>
            <a:r>
              <a:rPr lang="en-US">
                <a:solidFill>
                  <a:schemeClr val="bg2">
                    <a:alpha val="55000"/>
                  </a:schemeClr>
                </a:solidFill>
              </a:rPr>
              <a:t>Click to edit Master subtitle style</a:t>
            </a:r>
            <a:endParaRPr lang="en-US" dirty="0">
              <a:solidFill>
                <a:schemeClr val="bg2">
                  <a:alpha val="55000"/>
                </a:schemeClr>
              </a:solidFill>
            </a:endParaRPr>
          </a:p>
        </p:txBody>
      </p:sp>
      <p:cxnSp>
        <p:nvCxnSpPr>
          <p:cNvPr id="15" name="Straight Connector 14">
            <a:extLst>
              <a:ext uri="{FF2B5EF4-FFF2-40B4-BE49-F238E27FC236}">
                <a16:creationId xmlns:a16="http://schemas.microsoft.com/office/drawing/2014/main" id="{2D721B96-BE90-48B8-837A-BA518651B02F}"/>
              </a:ext>
              <a:ext uri="{C183D7F6-B498-43B3-948B-1728B52AA6E4}">
                <adec:decorative xmlns:adec="http://schemas.microsoft.com/office/drawing/2017/decorative" val="1"/>
              </a:ext>
            </a:extLst>
          </p:cNvPr>
          <p:cNvCxnSpPr>
            <a:cxnSpLocks/>
          </p:cNvCxnSpPr>
          <p:nvPr userDrawn="1"/>
        </p:nvCxnSpPr>
        <p:spPr>
          <a:xfrm>
            <a:off x="0" y="5958000"/>
            <a:ext cx="121932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553D12F-8664-4647-AA6A-5D31AC1D66CE}"/>
              </a:ext>
              <a:ext uri="{C183D7F6-B498-43B3-948B-1728B52AA6E4}">
                <adec:decorative xmlns:adec="http://schemas.microsoft.com/office/drawing/2017/decorative" val="1"/>
              </a:ext>
            </a:extLst>
          </p:cNvPr>
          <p:cNvCxnSpPr>
            <a:cxnSpLocks/>
          </p:cNvCxnSpPr>
          <p:nvPr userDrawn="1"/>
        </p:nvCxnSpPr>
        <p:spPr>
          <a:xfrm>
            <a:off x="3900486" y="0"/>
            <a:ext cx="0" cy="59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9700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909A0147-2421-4881-958A-681569CD7559}"/>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Sunday, February 7, 20XX</a:t>
            </a:r>
            <a:endParaRPr lang="en-US" dirty="0">
              <a:latin typeface="+mn-lt"/>
            </a:endParaRPr>
          </a:p>
        </p:txBody>
      </p:sp>
      <p:sp>
        <p:nvSpPr>
          <p:cNvPr id="11" name="Footer Placeholder 4">
            <a:extLst>
              <a:ext uri="{FF2B5EF4-FFF2-40B4-BE49-F238E27FC236}">
                <a16:creationId xmlns:a16="http://schemas.microsoft.com/office/drawing/2014/main" id="{514BF4BE-E699-4D5B-AD90-3918DA32EE78}"/>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dirty="0"/>
              <a:t>Sample Footer Text</a:t>
            </a:r>
            <a:endParaRPr lang="en-US" dirty="0">
              <a:latin typeface="+mn-lt"/>
            </a:endParaRPr>
          </a:p>
        </p:txBody>
      </p:sp>
      <p:sp>
        <p:nvSpPr>
          <p:cNvPr id="12" name="Slide Number Placeholder 5">
            <a:extLst>
              <a:ext uri="{FF2B5EF4-FFF2-40B4-BE49-F238E27FC236}">
                <a16:creationId xmlns:a16="http://schemas.microsoft.com/office/drawing/2014/main" id="{2849F009-8335-40E3-B8F6-E0C944D9FD09}"/>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cxnSp>
        <p:nvCxnSpPr>
          <p:cNvPr id="9" name="Straight Connector 8">
            <a:extLst>
              <a:ext uri="{FF2B5EF4-FFF2-40B4-BE49-F238E27FC236}">
                <a16:creationId xmlns:a16="http://schemas.microsoft.com/office/drawing/2014/main" id="{01AA0935-460F-4638-9E37-D59F2DEC0AC4}"/>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329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C3CD3-52EB-4792-A9D9-987CD03511F0}"/>
              </a:ext>
            </a:extLst>
          </p:cNvPr>
          <p:cNvSpPr>
            <a:spLocks noGrp="1"/>
          </p:cNvSpPr>
          <p:nvPr>
            <p:ph type="ctrTitle"/>
          </p:nvPr>
        </p:nvSpPr>
        <p:spPr>
          <a:xfrm>
            <a:off x="442913" y="441324"/>
            <a:ext cx="11306175" cy="2485349"/>
          </a:xfrm>
        </p:spPr>
        <p:txBody>
          <a:bodyPr wrap="square" lIns="0" tIns="0" rIns="0" bIns="0" anchor="b" anchorCtr="0">
            <a:normAutofit/>
          </a:bodyPr>
          <a:lstStyle>
            <a:lvl1pPr algn="l">
              <a:lnSpc>
                <a:spcPct val="100000"/>
              </a:lnSpc>
              <a:defRPr sz="48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737AA7E-2193-4D1B-A896-BA7E306494CB}"/>
              </a:ext>
            </a:extLst>
          </p:cNvPr>
          <p:cNvSpPr>
            <a:spLocks noGrp="1"/>
          </p:cNvSpPr>
          <p:nvPr>
            <p:ph type="subTitle" idx="1"/>
          </p:nvPr>
        </p:nvSpPr>
        <p:spPr>
          <a:xfrm>
            <a:off x="442913" y="3070799"/>
            <a:ext cx="11306175" cy="2445758"/>
          </a:xfrm>
        </p:spPr>
        <p:txBody>
          <a:bodyPr lIns="0" tIns="0" rIns="0" bIns="0">
            <a:normAutofit/>
          </a:bodyPr>
          <a:lstStyle>
            <a:lvl1pPr marL="0" indent="0" algn="l">
              <a:lnSpc>
                <a:spcPct val="104000"/>
              </a:lnSpc>
              <a:buNone/>
              <a:defRPr sz="4600">
                <a:solidFill>
                  <a:schemeClr val="tx2">
                    <a:alpha val="56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24A14B1-115B-40A3-9D71-3DE33E9DCE4E}"/>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latin typeface="+mn-lt"/>
              </a:defRPr>
            </a:lvl1pPr>
          </a:lstStyle>
          <a:p>
            <a:r>
              <a:rPr lang="en-US"/>
              <a:t>Sunday, February 7, 20XX</a:t>
            </a:r>
            <a:endParaRPr lang="en-US" dirty="0"/>
          </a:p>
        </p:txBody>
      </p:sp>
      <p:sp>
        <p:nvSpPr>
          <p:cNvPr id="5" name="Footer Placeholder 4">
            <a:extLst>
              <a:ext uri="{FF2B5EF4-FFF2-40B4-BE49-F238E27FC236}">
                <a16:creationId xmlns:a16="http://schemas.microsoft.com/office/drawing/2014/main" id="{F0BC9B78-0E13-48BD-A3A2-B7E3C6090B83}"/>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latin typeface="+mn-lt"/>
              </a:defRPr>
            </a:lvl1pPr>
          </a:lstStyle>
          <a:p>
            <a:r>
              <a:rPr lang="en-US" dirty="0"/>
              <a:t>Sample Footer Text</a:t>
            </a:r>
          </a:p>
        </p:txBody>
      </p:sp>
      <p:cxnSp>
        <p:nvCxnSpPr>
          <p:cNvPr id="10" name="Straight Connector 9">
            <a:extLst>
              <a:ext uri="{FF2B5EF4-FFF2-40B4-BE49-F238E27FC236}">
                <a16:creationId xmlns:a16="http://schemas.microsoft.com/office/drawing/2014/main" id="{5506D940-CD1A-46A6-8495-AD6F6CF8B13C}"/>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2F703579-0A2C-4B0E-9C2F-BF2EAF07E8FF}"/>
              </a:ext>
            </a:extLst>
          </p:cNvPr>
          <p:cNvSpPr>
            <a:spLocks noGrp="1"/>
          </p:cNvSpPr>
          <p:nvPr>
            <p:ph type="sldNum" sz="quarter" idx="12"/>
          </p:nvPr>
        </p:nvSpPr>
        <p:spPr>
          <a:xfrm>
            <a:off x="10236199" y="5957999"/>
            <a:ext cx="1476375" cy="900000"/>
          </a:xfrm>
          <a:prstGeom prst="rect">
            <a:avLst/>
          </a:prstGeom>
        </p:spPr>
        <p:txBody>
          <a:bodyPr tIns="72000" bIns="72000"/>
          <a:lstStyle>
            <a:lvl1pPr algn="r">
              <a:defRPr sz="3600" b="0">
                <a:ln w="6350">
                  <a:noFill/>
                </a:ln>
                <a:solidFill>
                  <a:schemeClr val="tx2"/>
                </a:solidFill>
              </a:defRPr>
            </a:lvl1pPr>
          </a:lstStyle>
          <a:p>
            <a:fld id="{63F9D384-533B-4C4E-B660-F861AA07D173}" type="slidenum">
              <a:rPr lang="en-US" smtClean="0"/>
              <a:pPr/>
              <a:t>‹#›</a:t>
            </a:fld>
            <a:endParaRPr lang="en-US" dirty="0"/>
          </a:p>
        </p:txBody>
      </p:sp>
    </p:spTree>
    <p:extLst>
      <p:ext uri="{BB962C8B-B14F-4D97-AF65-F5344CB8AC3E}">
        <p14:creationId xmlns:p14="http://schemas.microsoft.com/office/powerpoint/2010/main" val="3602199465"/>
      </p:ext>
    </p:extLst>
  </p:cSld>
  <p:clrMapOvr>
    <a:masterClrMapping/>
  </p:clrMapOvr>
  <p:extLst>
    <p:ext uri="{DCECCB84-F9BA-43D5-87BE-67443E8EF086}">
      <p15:sldGuideLst xmlns:p15="http://schemas.microsoft.com/office/powerpoint/2012/main">
        <p15:guide id="1" orient="horz" pos="2886">
          <p15:clr>
            <a:srgbClr val="5ACBF0"/>
          </p15:clr>
        </p15:guide>
        <p15:guide id="2" pos="3840">
          <p15:clr>
            <a:srgbClr val="F26B43"/>
          </p15:clr>
        </p15:guide>
        <p15:guide id="3" pos="279">
          <p15:clr>
            <a:srgbClr val="F26B43"/>
          </p15:clr>
        </p15:guide>
        <p15:guide id="4" pos="7401">
          <p15:clr>
            <a:srgbClr val="F26B43"/>
          </p15:clr>
        </p15:guide>
        <p15:guide id="5" pos="1232">
          <p15:clr>
            <a:srgbClr val="5ACBF0"/>
          </p15:clr>
        </p15:guide>
        <p15:guide id="6" pos="1504">
          <p15:clr>
            <a:srgbClr val="5ACBF0"/>
          </p15:clr>
        </p15:guide>
        <p15:guide id="7" pos="2457">
          <p15:clr>
            <a:srgbClr val="5ACBF0"/>
          </p15:clr>
        </p15:guide>
        <p15:guide id="8" pos="2751">
          <p15:clr>
            <a:srgbClr val="5ACBF0"/>
          </p15:clr>
        </p15:guide>
        <p15:guide id="9" pos="3704">
          <p15:clr>
            <a:srgbClr val="5ACBF0"/>
          </p15:clr>
        </p15:guide>
        <p15:guide id="10" pos="3976">
          <p15:clr>
            <a:srgbClr val="5ACBF0"/>
          </p15:clr>
        </p15:guide>
        <p15:guide id="11" pos="4929">
          <p15:clr>
            <a:srgbClr val="5ACBF0"/>
          </p15:clr>
        </p15:guide>
        <p15:guide id="12" pos="5223">
          <p15:clr>
            <a:srgbClr val="5ACBF0"/>
          </p15:clr>
        </p15:guide>
        <p15:guide id="13" pos="6153">
          <p15:clr>
            <a:srgbClr val="5ACBF0"/>
          </p15:clr>
        </p15:guide>
        <p15:guide id="14" pos="6448">
          <p15:clr>
            <a:srgbClr val="5ACBF0"/>
          </p15:clr>
        </p15:guide>
        <p15:guide id="18" orient="horz" pos="278">
          <p15:clr>
            <a:srgbClr val="F26B43"/>
          </p15:clr>
        </p15:guide>
        <p15:guide id="20" orient="horz" pos="867">
          <p15:clr>
            <a:srgbClr val="5ACBF0"/>
          </p15:clr>
        </p15:guide>
        <p15:guide id="21" orient="horz" pos="1729">
          <p15:clr>
            <a:srgbClr val="5ACBF0"/>
          </p15:clr>
        </p15:guide>
        <p15:guide id="22" orient="horz" pos="3475">
          <p15:clr>
            <a:srgbClr val="F26B43"/>
          </p15:clr>
        </p15:guide>
        <p15:guide id="28" orient="horz" pos="1139">
          <p15:clr>
            <a:srgbClr val="5ACBF0"/>
          </p15:clr>
        </p15:guide>
        <p15:guide id="29" orient="horz" pos="2591">
          <p15:clr>
            <a:srgbClr val="5ACBF0"/>
          </p15:clr>
        </p15:guide>
        <p15:guide id="30" orient="horz" pos="2024">
          <p15:clr>
            <a:srgbClr val="5ACBF0"/>
          </p15:clr>
        </p15:guide>
        <p15:guide id="31" orient="horz" pos="3748">
          <p15:clr>
            <a:srgbClr val="F26B43"/>
          </p15:clr>
        </p15:guide>
        <p15:guide id="32" orient="horz" pos="1888">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54A12-D27E-4943-9C01-3BAB8E6F376E}"/>
              </a:ext>
            </a:extLst>
          </p:cNvPr>
          <p:cNvSpPr>
            <a:spLocks noGrp="1"/>
          </p:cNvSpPr>
          <p:nvPr>
            <p:ph type="title"/>
          </p:nvPr>
        </p:nvSpPr>
        <p:spPr>
          <a:xfrm>
            <a:off x="442913" y="435429"/>
            <a:ext cx="11269661" cy="3317307"/>
          </a:xfrm>
        </p:spPr>
        <p:txBody>
          <a:bodyPr anchor="b">
            <a:normAutofit/>
          </a:bodyPr>
          <a:lstStyle>
            <a:lvl1pPr>
              <a:lnSpc>
                <a:spcPct val="100000"/>
              </a:lnSpc>
              <a:defRPr sz="4800">
                <a:solidFill>
                  <a:schemeClr val="tx2"/>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27C9FB4-A15D-4A4C-9518-2A54AAF12E11}"/>
              </a:ext>
            </a:extLst>
          </p:cNvPr>
          <p:cNvSpPr>
            <a:spLocks noGrp="1"/>
          </p:cNvSpPr>
          <p:nvPr>
            <p:ph type="body" idx="1"/>
          </p:nvPr>
        </p:nvSpPr>
        <p:spPr>
          <a:xfrm>
            <a:off x="442913" y="3832563"/>
            <a:ext cx="11269661" cy="1527175"/>
          </a:xfrm>
        </p:spPr>
        <p:txBody>
          <a:bodyPr lIns="0" tIns="0" rIns="0" bIns="0"/>
          <a:lstStyle>
            <a:lvl1pPr marL="0" indent="0">
              <a:buNone/>
              <a:defRPr sz="2400">
                <a:solidFill>
                  <a:schemeClr val="tx2">
                    <a:alpha val="56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4" name="Date Placeholder 3">
            <a:extLst>
              <a:ext uri="{FF2B5EF4-FFF2-40B4-BE49-F238E27FC236}">
                <a16:creationId xmlns:a16="http://schemas.microsoft.com/office/drawing/2014/main" id="{8F31430D-78C1-413D-9D0E-779491324EBA}"/>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r>
              <a:rPr lang="en-US"/>
              <a:t>Sunday, February 7, 20XX</a:t>
            </a:r>
            <a:endParaRPr lang="en-US" dirty="0"/>
          </a:p>
        </p:txBody>
      </p:sp>
      <p:sp>
        <p:nvSpPr>
          <p:cNvPr id="15" name="Footer Placeholder 4">
            <a:extLst>
              <a:ext uri="{FF2B5EF4-FFF2-40B4-BE49-F238E27FC236}">
                <a16:creationId xmlns:a16="http://schemas.microsoft.com/office/drawing/2014/main" id="{F437B06F-6E01-48C4-A79E-B8559775EE43}"/>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dirty="0"/>
              <a:t>Sample Footer Text</a:t>
            </a:r>
          </a:p>
        </p:txBody>
      </p:sp>
      <p:cxnSp>
        <p:nvCxnSpPr>
          <p:cNvPr id="17" name="Straight Connector 16">
            <a:extLst>
              <a:ext uri="{FF2B5EF4-FFF2-40B4-BE49-F238E27FC236}">
                <a16:creationId xmlns:a16="http://schemas.microsoft.com/office/drawing/2014/main" id="{77955689-FF51-4F45-9ABB-35CEF1E96A0C}"/>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20C2D112-ED36-4DBC-99F9-A146334E71F6}"/>
              </a:ext>
            </a:extLst>
          </p:cNvPr>
          <p:cNvSpPr>
            <a:spLocks noGrp="1"/>
          </p:cNvSpPr>
          <p:nvPr>
            <p:ph type="sldNum" sz="quarter" idx="12"/>
          </p:nvPr>
        </p:nvSpPr>
        <p:spPr>
          <a:xfrm>
            <a:off x="10236199" y="5957999"/>
            <a:ext cx="1476375" cy="900000"/>
          </a:xfrm>
          <a:prstGeom prst="rect">
            <a:avLst/>
          </a:prstGeom>
        </p:spPr>
        <p:txBody>
          <a:bodyPr tIns="72000" bIns="72000"/>
          <a:lstStyle>
            <a:lvl1pPr algn="r">
              <a:defRPr sz="3600" b="0">
                <a:ln w="6350">
                  <a:noFill/>
                </a:ln>
                <a:solidFill>
                  <a:schemeClr val="tx2"/>
                </a:solidFill>
              </a:defRPr>
            </a:lvl1pPr>
          </a:lstStyle>
          <a:p>
            <a:fld id="{63F9D384-533B-4C4E-B660-F861AA07D173}" type="slidenum">
              <a:rPr lang="en-US" smtClean="0"/>
              <a:pPr/>
              <a:t>‹#›</a:t>
            </a:fld>
            <a:endParaRPr lang="en-US" dirty="0"/>
          </a:p>
        </p:txBody>
      </p:sp>
    </p:spTree>
    <p:extLst>
      <p:ext uri="{BB962C8B-B14F-4D97-AF65-F5344CB8AC3E}">
        <p14:creationId xmlns:p14="http://schemas.microsoft.com/office/powerpoint/2010/main" val="183480785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76EFA-DCD1-439C-848B-9465217A68CA}"/>
              </a:ext>
            </a:extLst>
          </p:cNvPr>
          <p:cNvSpPr>
            <a:spLocks noGrp="1"/>
          </p:cNvSpPr>
          <p:nvPr>
            <p:ph type="title"/>
          </p:nvPr>
        </p:nvSpPr>
        <p:spPr>
          <a:xfrm>
            <a:off x="442800" y="327600"/>
            <a:ext cx="11269660" cy="11412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FE0590-915B-4BD8-8660-C5BE9D175699}"/>
              </a:ext>
            </a:extLst>
          </p:cNvPr>
          <p:cNvSpPr>
            <a:spLocks noGrp="1"/>
          </p:cNvSpPr>
          <p:nvPr>
            <p:ph sz="half" idx="1"/>
          </p:nvPr>
        </p:nvSpPr>
        <p:spPr>
          <a:xfrm>
            <a:off x="442914" y="1825625"/>
            <a:ext cx="5400675" cy="369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E1B82F1-F0AC-48D5-9F1C-5141E4C177EA}"/>
              </a:ext>
            </a:extLst>
          </p:cNvPr>
          <p:cNvSpPr>
            <a:spLocks noGrp="1"/>
          </p:cNvSpPr>
          <p:nvPr>
            <p:ph sz="half" idx="2"/>
          </p:nvPr>
        </p:nvSpPr>
        <p:spPr>
          <a:xfrm>
            <a:off x="6311899" y="1825625"/>
            <a:ext cx="5400675" cy="369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a:extLst>
              <a:ext uri="{FF2B5EF4-FFF2-40B4-BE49-F238E27FC236}">
                <a16:creationId xmlns:a16="http://schemas.microsoft.com/office/drawing/2014/main" id="{51D4ED8D-AAB0-42B0-91B5-93260AC18FC1}"/>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r>
              <a:rPr lang="en-US"/>
              <a:t>Sunday, February 7, 20XX</a:t>
            </a:r>
            <a:endParaRPr lang="en-US" dirty="0"/>
          </a:p>
        </p:txBody>
      </p:sp>
      <p:sp>
        <p:nvSpPr>
          <p:cNvPr id="17" name="Footer Placeholder 4">
            <a:extLst>
              <a:ext uri="{FF2B5EF4-FFF2-40B4-BE49-F238E27FC236}">
                <a16:creationId xmlns:a16="http://schemas.microsoft.com/office/drawing/2014/main" id="{6C7CAD99-5F8F-43D0-83F2-E1F53021D332}"/>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dirty="0"/>
              <a:t>Sample Footer Text</a:t>
            </a:r>
          </a:p>
        </p:txBody>
      </p:sp>
      <p:cxnSp>
        <p:nvCxnSpPr>
          <p:cNvPr id="19" name="Straight Connector 18">
            <a:extLst>
              <a:ext uri="{FF2B5EF4-FFF2-40B4-BE49-F238E27FC236}">
                <a16:creationId xmlns:a16="http://schemas.microsoft.com/office/drawing/2014/main" id="{9BC5E49A-E440-42D6-8B0F-D4B5BAD8CAB8}"/>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3648360D-6CEB-460F-AEDB-911ED68F8848}"/>
              </a:ext>
            </a:extLst>
          </p:cNvPr>
          <p:cNvSpPr>
            <a:spLocks noGrp="1"/>
          </p:cNvSpPr>
          <p:nvPr>
            <p:ph type="sldNum" sz="quarter" idx="12"/>
          </p:nvPr>
        </p:nvSpPr>
        <p:spPr>
          <a:xfrm>
            <a:off x="10236199" y="5957999"/>
            <a:ext cx="1476375" cy="900000"/>
          </a:xfrm>
          <a:prstGeom prst="rect">
            <a:avLst/>
          </a:prstGeom>
        </p:spPr>
        <p:txBody>
          <a:bodyPr tIns="72000" bIns="72000"/>
          <a:lstStyle>
            <a:lvl1pPr algn="r">
              <a:defRPr sz="3600" b="0">
                <a:ln w="6350">
                  <a:noFill/>
                </a:ln>
                <a:solidFill>
                  <a:schemeClr val="tx2"/>
                </a:solidFill>
              </a:defRPr>
            </a:lvl1pPr>
          </a:lstStyle>
          <a:p>
            <a:fld id="{63F9D384-533B-4C4E-B660-F861AA07D173}" type="slidenum">
              <a:rPr lang="en-US" smtClean="0"/>
              <a:pPr/>
              <a:t>‹#›</a:t>
            </a:fld>
            <a:endParaRPr lang="en-US" dirty="0"/>
          </a:p>
        </p:txBody>
      </p:sp>
    </p:spTree>
    <p:extLst>
      <p:ext uri="{BB962C8B-B14F-4D97-AF65-F5344CB8AC3E}">
        <p14:creationId xmlns:p14="http://schemas.microsoft.com/office/powerpoint/2010/main" val="343111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0A843-22A2-45CD-8189-8D0947C0466B}"/>
              </a:ext>
            </a:extLst>
          </p:cNvPr>
          <p:cNvSpPr>
            <a:spLocks noGrp="1"/>
          </p:cNvSpPr>
          <p:nvPr>
            <p:ph type="title"/>
          </p:nvPr>
        </p:nvSpPr>
        <p:spPr>
          <a:xfrm>
            <a:off x="442915" y="383270"/>
            <a:ext cx="3457573" cy="1373076"/>
          </a:xfrm>
        </p:spPr>
        <p:txBody>
          <a:bodyPr anchor="t" anchorCtr="0">
            <a:normAutofit/>
          </a:bodyPr>
          <a:lstStyle>
            <a:lvl1pPr>
              <a:lnSpc>
                <a:spcPct val="100000"/>
              </a:lnSpc>
              <a:defRPr sz="2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AAAB4C-B3C9-4E63-8A1B-082C0F49215B}"/>
              </a:ext>
            </a:extLst>
          </p:cNvPr>
          <p:cNvSpPr>
            <a:spLocks noGrp="1"/>
          </p:cNvSpPr>
          <p:nvPr>
            <p:ph idx="1"/>
          </p:nvPr>
        </p:nvSpPr>
        <p:spPr>
          <a:xfrm>
            <a:off x="4367213" y="349369"/>
            <a:ext cx="7345362" cy="5167187"/>
          </a:xfrm>
        </p:spPr>
        <p:txBody>
          <a:bodyPr/>
          <a:lstStyle>
            <a:lvl1pPr>
              <a:lnSpc>
                <a:spcPct val="112000"/>
              </a:lnSpc>
              <a:defRPr sz="3200">
                <a:solidFill>
                  <a:schemeClr val="tx2">
                    <a:alpha val="77000"/>
                  </a:schemeClr>
                </a:solidFill>
              </a:defRPr>
            </a:lvl1pPr>
            <a:lvl2pPr>
              <a:lnSpc>
                <a:spcPct val="112000"/>
              </a:lnSpc>
              <a:defRPr sz="3200">
                <a:solidFill>
                  <a:schemeClr val="tx2">
                    <a:alpha val="77000"/>
                  </a:schemeClr>
                </a:solidFill>
              </a:defRPr>
            </a:lvl2pPr>
            <a:lvl3pPr>
              <a:lnSpc>
                <a:spcPct val="120000"/>
              </a:lnSpc>
              <a:defRPr sz="2000">
                <a:solidFill>
                  <a:schemeClr val="tx2">
                    <a:alpha val="77000"/>
                  </a:schemeClr>
                </a:solidFill>
              </a:defRPr>
            </a:lvl3pPr>
            <a:lvl4pPr>
              <a:lnSpc>
                <a:spcPct val="120000"/>
              </a:lnSpc>
              <a:defRPr sz="2000">
                <a:solidFill>
                  <a:schemeClr val="tx2">
                    <a:alpha val="77000"/>
                  </a:schemeClr>
                </a:solidFill>
              </a:defRPr>
            </a:lvl4pPr>
            <a:lvl5pPr>
              <a:lnSpc>
                <a:spcPct val="120000"/>
              </a:lnSpc>
              <a:defRPr sz="1600">
                <a:solidFill>
                  <a:schemeClr val="tx2">
                    <a:alpha val="77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5EDF08E-8814-4AB5-9EEC-0052256A7047}"/>
              </a:ext>
            </a:extLst>
          </p:cNvPr>
          <p:cNvSpPr>
            <a:spLocks noGrp="1"/>
          </p:cNvSpPr>
          <p:nvPr>
            <p:ph type="body" sz="half" idx="2"/>
          </p:nvPr>
        </p:nvSpPr>
        <p:spPr>
          <a:xfrm>
            <a:off x="442915" y="2264229"/>
            <a:ext cx="3457573" cy="3171372"/>
          </a:xfrm>
        </p:spPr>
        <p:txBody>
          <a:bodyPr>
            <a:normAutofit/>
          </a:bodyPr>
          <a:lstStyle>
            <a:lvl1pPr marL="0" indent="0">
              <a:buNone/>
              <a:defRPr sz="1600">
                <a:solidFill>
                  <a:schemeClr val="tx2">
                    <a:alpha val="77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Date Placeholder 3">
            <a:extLst>
              <a:ext uri="{FF2B5EF4-FFF2-40B4-BE49-F238E27FC236}">
                <a16:creationId xmlns:a16="http://schemas.microsoft.com/office/drawing/2014/main" id="{65940B35-2B52-4835-9F7F-6AB86A1212B1}"/>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r>
              <a:rPr lang="en-US"/>
              <a:t>Sunday, February 7, 20XX</a:t>
            </a:r>
            <a:endParaRPr lang="en-US" dirty="0"/>
          </a:p>
        </p:txBody>
      </p:sp>
      <p:sp>
        <p:nvSpPr>
          <p:cNvPr id="18" name="Footer Placeholder 4">
            <a:extLst>
              <a:ext uri="{FF2B5EF4-FFF2-40B4-BE49-F238E27FC236}">
                <a16:creationId xmlns:a16="http://schemas.microsoft.com/office/drawing/2014/main" id="{0BAE5D7E-7CFE-48B9-836B-640E4E881CFE}"/>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dirty="0"/>
              <a:t>Sample Footer Text</a:t>
            </a:r>
          </a:p>
        </p:txBody>
      </p:sp>
      <p:cxnSp>
        <p:nvCxnSpPr>
          <p:cNvPr id="20" name="Straight Connector 19">
            <a:extLst>
              <a:ext uri="{FF2B5EF4-FFF2-40B4-BE49-F238E27FC236}">
                <a16:creationId xmlns:a16="http://schemas.microsoft.com/office/drawing/2014/main" id="{E703507D-4779-4D32-85CB-0A8040B6E552}"/>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B09C198C-9BE5-4543-BA4B-A93E96CB800C}"/>
              </a:ext>
            </a:extLst>
          </p:cNvPr>
          <p:cNvSpPr>
            <a:spLocks noGrp="1"/>
          </p:cNvSpPr>
          <p:nvPr>
            <p:ph type="sldNum" sz="quarter" idx="12"/>
          </p:nvPr>
        </p:nvSpPr>
        <p:spPr>
          <a:xfrm>
            <a:off x="10236199" y="5957999"/>
            <a:ext cx="1476375" cy="900000"/>
          </a:xfrm>
          <a:prstGeom prst="rect">
            <a:avLst/>
          </a:prstGeom>
        </p:spPr>
        <p:txBody>
          <a:bodyPr tIns="72000" bIns="72000"/>
          <a:lstStyle>
            <a:lvl1pPr algn="r">
              <a:defRPr sz="3600" b="0">
                <a:ln w="6350">
                  <a:noFill/>
                </a:ln>
                <a:solidFill>
                  <a:schemeClr val="tx2"/>
                </a:solidFill>
              </a:defRPr>
            </a:lvl1pPr>
          </a:lstStyle>
          <a:p>
            <a:fld id="{63F9D384-533B-4C4E-B660-F861AA07D173}" type="slidenum">
              <a:rPr lang="en-US" smtClean="0"/>
              <a:pPr/>
              <a:t>‹#›</a:t>
            </a:fld>
            <a:endParaRPr lang="en-US" dirty="0"/>
          </a:p>
        </p:txBody>
      </p:sp>
    </p:spTree>
    <p:extLst>
      <p:ext uri="{BB962C8B-B14F-4D97-AF65-F5344CB8AC3E}">
        <p14:creationId xmlns:p14="http://schemas.microsoft.com/office/powerpoint/2010/main" val="165598285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69B5-6EAD-4108-B9E2-9CABAB9DE89D}"/>
              </a:ext>
            </a:extLst>
          </p:cNvPr>
          <p:cNvSpPr>
            <a:spLocks noGrp="1"/>
          </p:cNvSpPr>
          <p:nvPr>
            <p:ph type="title"/>
          </p:nvPr>
        </p:nvSpPr>
        <p:spPr>
          <a:xfrm>
            <a:off x="1335088" y="441324"/>
            <a:ext cx="3932237" cy="952047"/>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275599E-B10D-4308-A5CB-CC7D487B495D}"/>
              </a:ext>
            </a:extLst>
          </p:cNvPr>
          <p:cNvSpPr>
            <a:spLocks noGrp="1"/>
          </p:cNvSpPr>
          <p:nvPr>
            <p:ph type="pic" idx="1"/>
          </p:nvPr>
        </p:nvSpPr>
        <p:spPr>
          <a:xfrm>
            <a:off x="5678488" y="441324"/>
            <a:ext cx="6078083" cy="5508626"/>
          </a:xfrm>
        </p:spPr>
        <p:txBody>
          <a:bodyPr/>
          <a:lstStyle>
            <a:lvl1pPr marL="0" indent="0">
              <a:buNone/>
              <a:defRPr sz="3200">
                <a:solidFill>
                  <a:schemeClr val="tx2">
                    <a:alpha val="77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6034C18-5042-469D-BCF7-26AD9FDCCC1B}"/>
              </a:ext>
            </a:extLst>
          </p:cNvPr>
          <p:cNvSpPr>
            <a:spLocks noGrp="1"/>
          </p:cNvSpPr>
          <p:nvPr>
            <p:ph type="body" sz="half" idx="2"/>
          </p:nvPr>
        </p:nvSpPr>
        <p:spPr>
          <a:xfrm>
            <a:off x="1335088" y="1778000"/>
            <a:ext cx="3932237" cy="4171950"/>
          </a:xfrm>
        </p:spPr>
        <p:txBody>
          <a:bodyPr/>
          <a:lstStyle>
            <a:lvl1pPr marL="0" indent="0">
              <a:buNone/>
              <a:defRPr sz="1600">
                <a:solidFill>
                  <a:schemeClr val="tx2">
                    <a:alpha val="77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a:extLst>
              <a:ext uri="{FF2B5EF4-FFF2-40B4-BE49-F238E27FC236}">
                <a16:creationId xmlns:a16="http://schemas.microsoft.com/office/drawing/2014/main" id="{9FB01925-1670-4C63-8B44-2B14B7BE9D24}"/>
              </a:ext>
            </a:extLst>
          </p:cNvPr>
          <p:cNvSpPr>
            <a:spLocks noGrp="1"/>
          </p:cNvSpPr>
          <p:nvPr>
            <p:ph type="dt" sz="half" idx="10"/>
          </p:nvPr>
        </p:nvSpPr>
        <p:spPr>
          <a:xfrm rot="5400000">
            <a:off x="-935887" y="1377212"/>
            <a:ext cx="2771775" cy="900000"/>
          </a:xfrm>
          <a:prstGeom prst="rect">
            <a:avLst/>
          </a:prstGeom>
        </p:spPr>
        <p:txBody>
          <a:bodyPr/>
          <a:lstStyle>
            <a:lvl1pPr>
              <a:defRPr>
                <a:solidFill>
                  <a:schemeClr val="tx2"/>
                </a:solidFill>
              </a:defRPr>
            </a:lvl1pPr>
          </a:lstStyle>
          <a:p>
            <a:r>
              <a:rPr lang="en-US"/>
              <a:t>Sunday, February 7, 20XX</a:t>
            </a:r>
            <a:endParaRPr lang="en-US" dirty="0"/>
          </a:p>
        </p:txBody>
      </p:sp>
      <p:sp>
        <p:nvSpPr>
          <p:cNvPr id="13" name="Footer Placeholder 4">
            <a:extLst>
              <a:ext uri="{FF2B5EF4-FFF2-40B4-BE49-F238E27FC236}">
                <a16:creationId xmlns:a16="http://schemas.microsoft.com/office/drawing/2014/main" id="{5CE1A673-960F-4A50-AE54-70AE0DA3B7C7}"/>
              </a:ext>
            </a:extLst>
          </p:cNvPr>
          <p:cNvSpPr>
            <a:spLocks noGrp="1"/>
          </p:cNvSpPr>
          <p:nvPr>
            <p:ph type="ftr" sz="quarter" idx="11"/>
          </p:nvPr>
        </p:nvSpPr>
        <p:spPr>
          <a:xfrm rot="5400000">
            <a:off x="-810475" y="4239475"/>
            <a:ext cx="2520950" cy="900000"/>
          </a:xfrm>
          <a:prstGeom prst="rect">
            <a:avLst/>
          </a:prstGeom>
        </p:spPr>
        <p:txBody>
          <a:bodyPr/>
          <a:lstStyle>
            <a:lvl1pPr>
              <a:defRPr>
                <a:solidFill>
                  <a:schemeClr val="tx2"/>
                </a:solidFill>
              </a:defRPr>
            </a:lvl1pPr>
          </a:lstStyle>
          <a:p>
            <a:r>
              <a:rPr lang="en-US" dirty="0"/>
              <a:t>Sample Footer Text</a:t>
            </a:r>
          </a:p>
        </p:txBody>
      </p:sp>
      <p:sp>
        <p:nvSpPr>
          <p:cNvPr id="14" name="Slide Number Placeholder 5">
            <a:extLst>
              <a:ext uri="{FF2B5EF4-FFF2-40B4-BE49-F238E27FC236}">
                <a16:creationId xmlns:a16="http://schemas.microsoft.com/office/drawing/2014/main" id="{9DEF9E6C-740A-4B36-BA9F-32AF986EDA8D}"/>
              </a:ext>
            </a:extLst>
          </p:cNvPr>
          <p:cNvSpPr>
            <a:spLocks noGrp="1"/>
          </p:cNvSpPr>
          <p:nvPr>
            <p:ph type="sldNum" sz="quarter" idx="12"/>
          </p:nvPr>
        </p:nvSpPr>
        <p:spPr>
          <a:xfrm>
            <a:off x="0" y="5949950"/>
            <a:ext cx="900000" cy="900000"/>
          </a:xfrm>
          <a:prstGeom prst="rect">
            <a:avLst/>
          </a:prstGeom>
        </p:spPr>
        <p:txBody>
          <a:bodyPr lIns="72000" rIns="72000">
            <a:normAutofit/>
          </a:bodyPr>
          <a:lstStyle>
            <a:lvl1pPr algn="ctr">
              <a:defRPr sz="3600" b="0">
                <a:ln w="6350">
                  <a:noFill/>
                </a:ln>
                <a:solidFill>
                  <a:schemeClr val="tx2"/>
                </a:solidFill>
              </a:defRPr>
            </a:lvl1pPr>
          </a:lstStyle>
          <a:p>
            <a:fld id="{63F9D384-533B-4C4E-B660-F861AA07D173}" type="slidenum">
              <a:rPr lang="en-US" smtClean="0"/>
              <a:pPr/>
              <a:t>‹#›</a:t>
            </a:fld>
            <a:endParaRPr lang="en-US" dirty="0"/>
          </a:p>
        </p:txBody>
      </p:sp>
      <p:cxnSp>
        <p:nvCxnSpPr>
          <p:cNvPr id="15" name="Straight Connector 14">
            <a:extLst>
              <a:ext uri="{FF2B5EF4-FFF2-40B4-BE49-F238E27FC236}">
                <a16:creationId xmlns:a16="http://schemas.microsoft.com/office/drawing/2014/main" id="{0D31C920-29CA-4744-9814-A4FCF4554907}"/>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357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4DAF32CB-8FFB-4915-83CF-FE9701002817}"/>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6">
            <a:extLst>
              <a:ext uri="{FF2B5EF4-FFF2-40B4-BE49-F238E27FC236}">
                <a16:creationId xmlns:a16="http://schemas.microsoft.com/office/drawing/2014/main" id="{F0A3A1D3-45B1-4A98-AC1C-57B1DE82609B}"/>
              </a:ext>
            </a:extLst>
          </p:cNvPr>
          <p:cNvSpPr>
            <a:spLocks noGrp="1"/>
          </p:cNvSpPr>
          <p:nvPr>
            <p:ph type="title"/>
          </p:nvPr>
        </p:nvSpPr>
        <p:spPr>
          <a:xfrm>
            <a:off x="-1200" y="0"/>
            <a:ext cx="6310695" cy="1817169"/>
          </a:xfrm>
          <a:solidFill>
            <a:schemeClr val="tx2"/>
          </a:solidFill>
        </p:spPr>
        <p:txBody>
          <a:bodyPr bIns="274320" anchor="b"/>
          <a:lstStyle>
            <a:lvl1pPr marL="457200">
              <a:defRPr>
                <a:solidFill>
                  <a:schemeClr val="bg2"/>
                </a:solidFill>
              </a:defRPr>
            </a:lvl1pPr>
          </a:lstStyle>
          <a:p>
            <a:r>
              <a:rPr lang="en-US">
                <a:solidFill>
                  <a:schemeClr val="bg2"/>
                </a:solidFill>
              </a:rPr>
              <a:t>Click to edit Master title style</a:t>
            </a:r>
            <a:endParaRPr lang="en-US" dirty="0">
              <a:solidFill>
                <a:schemeClr val="bg2"/>
              </a:solidFill>
            </a:endParaRPr>
          </a:p>
        </p:txBody>
      </p:sp>
      <p:sp>
        <p:nvSpPr>
          <p:cNvPr id="13" name="Content Placeholder 7">
            <a:extLst>
              <a:ext uri="{FF2B5EF4-FFF2-40B4-BE49-F238E27FC236}">
                <a16:creationId xmlns:a16="http://schemas.microsoft.com/office/drawing/2014/main" id="{830931AC-C857-4060-AA10-476957E80C99}"/>
              </a:ext>
            </a:extLst>
          </p:cNvPr>
          <p:cNvSpPr>
            <a:spLocks noGrp="1"/>
          </p:cNvSpPr>
          <p:nvPr>
            <p:ph idx="1"/>
          </p:nvPr>
        </p:nvSpPr>
        <p:spPr>
          <a:xfrm>
            <a:off x="442914" y="2246049"/>
            <a:ext cx="5437185" cy="3266357"/>
          </a:xfrm>
        </p:spPr>
        <p:txBody>
          <a:bodyPr/>
          <a:lstStyle/>
          <a:p>
            <a:pPr lvl="0"/>
            <a:r>
              <a:rPr lang="en-US">
                <a:solidFill>
                  <a:schemeClr val="tx2"/>
                </a:solidFill>
                <a:latin typeface="+mn-lt"/>
              </a:rPr>
              <a:t>Click to edit Master text styles</a:t>
            </a:r>
          </a:p>
        </p:txBody>
      </p:sp>
      <p:cxnSp>
        <p:nvCxnSpPr>
          <p:cNvPr id="15" name="Straight Connector 14">
            <a:extLst>
              <a:ext uri="{FF2B5EF4-FFF2-40B4-BE49-F238E27FC236}">
                <a16:creationId xmlns:a16="http://schemas.microsoft.com/office/drawing/2014/main" id="{2F35884A-AA66-4463-BED7-15E9AEA61196}"/>
              </a:ext>
              <a:ext uri="{C183D7F6-B498-43B3-948B-1728B52AA6E4}">
                <adec:decorative xmlns:adec="http://schemas.microsoft.com/office/drawing/2017/decorative" val="1"/>
              </a:ext>
            </a:extLst>
          </p:cNvPr>
          <p:cNvCxnSpPr>
            <a:cxnSpLocks/>
          </p:cNvCxnSpPr>
          <p:nvPr userDrawn="1"/>
        </p:nvCxnSpPr>
        <p:spPr>
          <a:xfrm>
            <a:off x="0" y="5958000"/>
            <a:ext cx="121932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179C15E-DBE3-4BE1-9DEF-097D72F5DDAD}"/>
              </a:ext>
              <a:ext uri="{C183D7F6-B498-43B3-948B-1728B52AA6E4}">
                <adec:decorative xmlns:adec="http://schemas.microsoft.com/office/drawing/2017/decorative" val="1"/>
              </a:ext>
            </a:extLst>
          </p:cNvPr>
          <p:cNvCxnSpPr>
            <a:cxnSpLocks/>
          </p:cNvCxnSpPr>
          <p:nvPr userDrawn="1"/>
        </p:nvCxnSpPr>
        <p:spPr>
          <a:xfrm>
            <a:off x="6311900" y="0"/>
            <a:ext cx="0" cy="594995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623E7A8-4D91-4B68-BDD5-2E72051328A7}"/>
              </a:ext>
              <a:ext uri="{C183D7F6-B498-43B3-948B-1728B52AA6E4}">
                <adec:decorative xmlns:adec="http://schemas.microsoft.com/office/drawing/2017/decorative" val="1"/>
              </a:ext>
            </a:extLst>
          </p:cNvPr>
          <p:cNvCxnSpPr>
            <a:cxnSpLocks/>
          </p:cNvCxnSpPr>
          <p:nvPr userDrawn="1"/>
        </p:nvCxnSpPr>
        <p:spPr>
          <a:xfrm>
            <a:off x="9251950" y="6"/>
            <a:ext cx="0" cy="59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C689929F-E748-4AF3-8F29-53A0B503E79A}"/>
              </a:ext>
            </a:extLst>
          </p:cNvPr>
          <p:cNvSpPr>
            <a:spLocks noGrp="1"/>
          </p:cNvSpPr>
          <p:nvPr>
            <p:ph type="pic" sz="quarter" idx="10"/>
          </p:nvPr>
        </p:nvSpPr>
        <p:spPr>
          <a:xfrm>
            <a:off x="6757416" y="438912"/>
            <a:ext cx="2057400" cy="5074920"/>
          </a:xfrm>
          <a:solidFill>
            <a:schemeClr val="accent1"/>
          </a:solidFill>
        </p:spPr>
        <p:txBody>
          <a:bodyPr/>
          <a:lstStyle/>
          <a:p>
            <a:r>
              <a:rPr lang="en-US"/>
              <a:t>Click icon to add picture</a:t>
            </a:r>
            <a:endParaRPr lang="en-US" dirty="0"/>
          </a:p>
        </p:txBody>
      </p:sp>
      <p:sp>
        <p:nvSpPr>
          <p:cNvPr id="35" name="Picture Placeholder 2">
            <a:extLst>
              <a:ext uri="{FF2B5EF4-FFF2-40B4-BE49-F238E27FC236}">
                <a16:creationId xmlns:a16="http://schemas.microsoft.com/office/drawing/2014/main" id="{692E4A71-59E7-43D2-9C35-933F0EF97DFE}"/>
              </a:ext>
            </a:extLst>
          </p:cNvPr>
          <p:cNvSpPr>
            <a:spLocks noGrp="1"/>
          </p:cNvSpPr>
          <p:nvPr>
            <p:ph type="pic" sz="quarter" idx="11"/>
          </p:nvPr>
        </p:nvSpPr>
        <p:spPr>
          <a:xfrm>
            <a:off x="9692640" y="438912"/>
            <a:ext cx="2057400" cy="5074920"/>
          </a:xfrm>
          <a:solidFill>
            <a:schemeClr val="accent1"/>
          </a:solidFill>
        </p:spPr>
        <p:txBody>
          <a:bodyPr/>
          <a:lstStyle/>
          <a:p>
            <a:r>
              <a:rPr lang="en-US"/>
              <a:t>Click icon to add picture</a:t>
            </a:r>
            <a:endParaRPr lang="en-US" dirty="0"/>
          </a:p>
        </p:txBody>
      </p:sp>
      <p:sp>
        <p:nvSpPr>
          <p:cNvPr id="16" name="Date Placeholder 3">
            <a:extLst>
              <a:ext uri="{FF2B5EF4-FFF2-40B4-BE49-F238E27FC236}">
                <a16:creationId xmlns:a16="http://schemas.microsoft.com/office/drawing/2014/main" id="{24C5608B-94D9-4652-82FC-8E4A66A06C9D}"/>
              </a:ext>
            </a:extLst>
          </p:cNvPr>
          <p:cNvSpPr>
            <a:spLocks noGrp="1"/>
          </p:cNvSpPr>
          <p:nvPr>
            <p:ph type="dt" sz="half" idx="2"/>
          </p:nvPr>
        </p:nvSpPr>
        <p:spPr>
          <a:xfrm>
            <a:off x="442914" y="5958000"/>
            <a:ext cx="3457576" cy="900000"/>
          </a:xfrm>
        </p:spPr>
        <p:txBody>
          <a:bodyPr/>
          <a:lstStyle>
            <a:lvl1pPr>
              <a:defRPr>
                <a:solidFill>
                  <a:schemeClr val="tx2"/>
                </a:solidFill>
              </a:defRPr>
            </a:lvl1pPr>
          </a:lstStyle>
          <a:p>
            <a:r>
              <a:rPr lang="en-US"/>
              <a:t>Sunday, February 7, 20XX</a:t>
            </a:r>
            <a:endParaRPr lang="en-US" dirty="0"/>
          </a:p>
        </p:txBody>
      </p:sp>
      <p:sp>
        <p:nvSpPr>
          <p:cNvPr id="18" name="Footer Placeholder 4">
            <a:extLst>
              <a:ext uri="{FF2B5EF4-FFF2-40B4-BE49-F238E27FC236}">
                <a16:creationId xmlns:a16="http://schemas.microsoft.com/office/drawing/2014/main" id="{92BE82A7-308B-45B6-B346-DE80B9114744}"/>
              </a:ext>
            </a:extLst>
          </p:cNvPr>
          <p:cNvSpPr>
            <a:spLocks noGrp="1"/>
          </p:cNvSpPr>
          <p:nvPr>
            <p:ph type="ftr" sz="quarter" idx="3"/>
          </p:nvPr>
        </p:nvSpPr>
        <p:spPr>
          <a:xfrm>
            <a:off x="4367212" y="5958000"/>
            <a:ext cx="5400675" cy="900000"/>
          </a:xfrm>
        </p:spPr>
        <p:txBody>
          <a:bodyPr/>
          <a:lstStyle>
            <a:lvl1pPr>
              <a:defRPr>
                <a:solidFill>
                  <a:schemeClr val="tx2"/>
                </a:solidFill>
              </a:defRPr>
            </a:lvl1pPr>
          </a:lstStyle>
          <a:p>
            <a:r>
              <a:rPr lang="en-US" dirty="0"/>
              <a:t>Sample Footer Text</a:t>
            </a:r>
          </a:p>
        </p:txBody>
      </p:sp>
      <p:cxnSp>
        <p:nvCxnSpPr>
          <p:cNvPr id="4" name="Straight Connector 3">
            <a:extLst>
              <a:ext uri="{FF2B5EF4-FFF2-40B4-BE49-F238E27FC236}">
                <a16:creationId xmlns:a16="http://schemas.microsoft.com/office/drawing/2014/main" id="{AAC932E5-9185-4410-8B73-15E1C607A658}"/>
              </a:ext>
              <a:ext uri="{C183D7F6-B498-43B3-948B-1728B52AA6E4}">
                <adec:decorative xmlns:adec="http://schemas.microsoft.com/office/drawing/2017/decorative" val="1"/>
              </a:ext>
            </a:extLst>
          </p:cNvPr>
          <p:cNvCxnSpPr>
            <a:cxnSpLocks/>
          </p:cNvCxnSpPr>
          <p:nvPr userDrawn="1"/>
        </p:nvCxnSpPr>
        <p:spPr>
          <a:xfrm>
            <a:off x="-600" y="5961888"/>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9D164CB9-B909-4569-A391-D7B71BBDDA53}"/>
              </a:ext>
            </a:extLst>
          </p:cNvPr>
          <p:cNvSpPr>
            <a:spLocks noGrp="1"/>
          </p:cNvSpPr>
          <p:nvPr>
            <p:ph type="sldNum" sz="quarter" idx="12"/>
          </p:nvPr>
        </p:nvSpPr>
        <p:spPr>
          <a:xfrm>
            <a:off x="10236199" y="5957999"/>
            <a:ext cx="1476375" cy="900000"/>
          </a:xfrm>
          <a:prstGeom prst="rect">
            <a:avLst/>
          </a:prstGeom>
        </p:spPr>
        <p:txBody>
          <a:bodyPr tIns="72000" bIns="72000"/>
          <a:lstStyle>
            <a:lvl1pPr algn="r">
              <a:defRPr sz="3600" b="0">
                <a:ln w="6350">
                  <a:noFill/>
                </a:ln>
                <a:solidFill>
                  <a:schemeClr val="tx2"/>
                </a:solidFill>
              </a:defRPr>
            </a:lvl1pPr>
          </a:lstStyle>
          <a:p>
            <a:fld id="{63F9D384-533B-4C4E-B660-F861AA07D173}" type="slidenum">
              <a:rPr lang="en-US" smtClean="0"/>
              <a:pPr/>
              <a:t>‹#›</a:t>
            </a:fld>
            <a:endParaRPr lang="en-US" dirty="0"/>
          </a:p>
        </p:txBody>
      </p:sp>
    </p:spTree>
    <p:extLst>
      <p:ext uri="{BB962C8B-B14F-4D97-AF65-F5344CB8AC3E}">
        <p14:creationId xmlns:p14="http://schemas.microsoft.com/office/powerpoint/2010/main" val="3059874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2B459C6-E7AA-40AB-9218-11BD2509C26E}"/>
              </a:ext>
              <a:ext uri="{C183D7F6-B498-43B3-948B-1728B52AA6E4}">
                <adec:decorative xmlns:adec="http://schemas.microsoft.com/office/drawing/2017/decorative" val="1"/>
              </a:ext>
            </a:extLst>
          </p:cNvPr>
          <p:cNvSpPr/>
          <p:nvPr userDrawn="1"/>
        </p:nvSpPr>
        <p:spPr>
          <a:xfrm>
            <a:off x="1" y="0"/>
            <a:ext cx="891540" cy="685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8">
            <a:extLst>
              <a:ext uri="{FF2B5EF4-FFF2-40B4-BE49-F238E27FC236}">
                <a16:creationId xmlns:a16="http://schemas.microsoft.com/office/drawing/2014/main" id="{720913C3-8DBA-4AB2-A9DD-FAD54FFC1D79}"/>
              </a:ext>
            </a:extLst>
          </p:cNvPr>
          <p:cNvSpPr>
            <a:spLocks noGrp="1"/>
          </p:cNvSpPr>
          <p:nvPr>
            <p:ph type="title"/>
          </p:nvPr>
        </p:nvSpPr>
        <p:spPr>
          <a:xfrm>
            <a:off x="908611" y="0"/>
            <a:ext cx="5407941" cy="3635533"/>
          </a:xfrm>
          <a:solidFill>
            <a:schemeClr val="tx2"/>
          </a:solidFill>
        </p:spPr>
        <p:txBody>
          <a:bodyPr tIns="365760" anchor="t" anchorCtr="0"/>
          <a:lstStyle>
            <a:lvl1pPr marL="457200">
              <a:spcBef>
                <a:spcPts val="0"/>
              </a:spcBef>
              <a:defRPr>
                <a:solidFill>
                  <a:schemeClr val="bg2"/>
                </a:solidFill>
              </a:defRPr>
            </a:lvl1pPr>
          </a:lstStyle>
          <a:p>
            <a:pPr>
              <a:lnSpc>
                <a:spcPct val="100000"/>
              </a:lnSpc>
            </a:pPr>
            <a:r>
              <a:rPr lang="en-US">
                <a:solidFill>
                  <a:schemeClr val="bg2"/>
                </a:solidFill>
              </a:rPr>
              <a:t>Click to edit Master title style</a:t>
            </a:r>
            <a:endParaRPr lang="en-US" dirty="0">
              <a:solidFill>
                <a:schemeClr val="bg2"/>
              </a:solidFill>
            </a:endParaRPr>
          </a:p>
        </p:txBody>
      </p:sp>
      <p:cxnSp>
        <p:nvCxnSpPr>
          <p:cNvPr id="15" name="Straight Connector 14">
            <a:extLst>
              <a:ext uri="{FF2B5EF4-FFF2-40B4-BE49-F238E27FC236}">
                <a16:creationId xmlns:a16="http://schemas.microsoft.com/office/drawing/2014/main" id="{71CD5A2B-7198-4EFE-91B8-84FA422F9696}"/>
              </a:ext>
              <a:ext uri="{C183D7F6-B498-43B3-948B-1728B52AA6E4}">
                <adec:decorative xmlns:adec="http://schemas.microsoft.com/office/drawing/2017/decorative" val="1"/>
              </a:ext>
            </a:extLst>
          </p:cNvPr>
          <p:cNvCxnSpPr>
            <a:cxnSpLocks/>
          </p:cNvCxnSpPr>
          <p:nvPr userDrawn="1"/>
        </p:nvCxnSpPr>
        <p:spPr>
          <a:xfrm>
            <a:off x="900000" y="0"/>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44D23C9-0B78-4E3D-944D-6781941D54EF}"/>
              </a:ext>
              <a:ext uri="{C183D7F6-B498-43B3-948B-1728B52AA6E4}">
                <adec:decorative xmlns:adec="http://schemas.microsoft.com/office/drawing/2017/decorative" val="1"/>
              </a:ext>
            </a:extLst>
          </p:cNvPr>
          <p:cNvCxnSpPr>
            <a:cxnSpLocks/>
          </p:cNvCxnSpPr>
          <p:nvPr userDrawn="1"/>
        </p:nvCxnSpPr>
        <p:spPr>
          <a:xfrm>
            <a:off x="4676022" y="3633990"/>
            <a:ext cx="0" cy="32184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FD65328-8094-4B5F-AA1C-6D92EA7976C1}"/>
              </a:ext>
              <a:ext uri="{C183D7F6-B498-43B3-948B-1728B52AA6E4}">
                <adec:decorative xmlns:adec="http://schemas.microsoft.com/office/drawing/2017/decorative" val="1"/>
              </a:ext>
            </a:extLst>
          </p:cNvPr>
          <p:cNvCxnSpPr>
            <a:cxnSpLocks/>
          </p:cNvCxnSpPr>
          <p:nvPr userDrawn="1"/>
        </p:nvCxnSpPr>
        <p:spPr>
          <a:xfrm>
            <a:off x="8428000" y="3639600"/>
            <a:ext cx="0" cy="32184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A735D4B-04CF-49F1-B96A-8BCB49B59729}"/>
              </a:ext>
              <a:ext uri="{C183D7F6-B498-43B3-948B-1728B52AA6E4}">
                <adec:decorative xmlns:adec="http://schemas.microsoft.com/office/drawing/2017/decorative" val="1"/>
              </a:ext>
            </a:extLst>
          </p:cNvPr>
          <p:cNvCxnSpPr>
            <a:cxnSpLocks/>
          </p:cNvCxnSpPr>
          <p:nvPr userDrawn="1"/>
        </p:nvCxnSpPr>
        <p:spPr>
          <a:xfrm>
            <a:off x="899999" y="3628968"/>
            <a:ext cx="11292001"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Date Placeholder 3">
            <a:extLst>
              <a:ext uri="{FF2B5EF4-FFF2-40B4-BE49-F238E27FC236}">
                <a16:creationId xmlns:a16="http://schemas.microsoft.com/office/drawing/2014/main" id="{909A0147-2421-4881-958A-681569CD7559}"/>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bg2"/>
                </a:solidFill>
                <a:latin typeface="+mn-lt"/>
                <a:ea typeface="Microsoft Sans Serif" panose="020B0604020202020204" pitchFamily="34" charset="0"/>
                <a:cs typeface="Microsoft Sans Serif" panose="020B0604020202020204" pitchFamily="34" charset="0"/>
              </a:defRPr>
            </a:lvl1pPr>
          </a:lstStyle>
          <a:p>
            <a:r>
              <a:rPr lang="en-US"/>
              <a:t>Sunday, February 7, 20XX</a:t>
            </a:r>
            <a:endParaRPr lang="en-US" dirty="0"/>
          </a:p>
        </p:txBody>
      </p:sp>
      <p:sp>
        <p:nvSpPr>
          <p:cNvPr id="11" name="Footer Placeholder 4">
            <a:extLst>
              <a:ext uri="{FF2B5EF4-FFF2-40B4-BE49-F238E27FC236}">
                <a16:creationId xmlns:a16="http://schemas.microsoft.com/office/drawing/2014/main" id="{514BF4BE-E699-4D5B-AD90-3918DA32EE78}"/>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bg2"/>
                </a:solidFill>
                <a:latin typeface="+mn-lt"/>
                <a:ea typeface="Microsoft Sans Serif" panose="020B0604020202020204" pitchFamily="34" charset="0"/>
                <a:cs typeface="Microsoft Sans Serif" panose="020B0604020202020204" pitchFamily="34" charset="0"/>
              </a:defRPr>
            </a:lvl1pPr>
          </a:lstStyle>
          <a:p>
            <a:r>
              <a:rPr lang="en-US" dirty="0"/>
              <a:t>Sample Footer Text</a:t>
            </a:r>
          </a:p>
        </p:txBody>
      </p:sp>
      <p:sp>
        <p:nvSpPr>
          <p:cNvPr id="12" name="Slide Number Placeholder 5">
            <a:extLst>
              <a:ext uri="{FF2B5EF4-FFF2-40B4-BE49-F238E27FC236}">
                <a16:creationId xmlns:a16="http://schemas.microsoft.com/office/drawing/2014/main" id="{2849F009-8335-40E3-B8F6-E0C944D9FD09}"/>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solidFill>
                  <a:schemeClr val="bg2"/>
                </a:solid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p>
        </p:txBody>
      </p:sp>
      <p:sp>
        <p:nvSpPr>
          <p:cNvPr id="13" name="Content Placeholder 9">
            <a:extLst>
              <a:ext uri="{FF2B5EF4-FFF2-40B4-BE49-F238E27FC236}">
                <a16:creationId xmlns:a16="http://schemas.microsoft.com/office/drawing/2014/main" id="{DBA418B9-443D-43A6-86B7-1CBE7DA4B5FD}"/>
              </a:ext>
            </a:extLst>
          </p:cNvPr>
          <p:cNvSpPr>
            <a:spLocks noGrp="1"/>
          </p:cNvSpPr>
          <p:nvPr>
            <p:ph idx="1"/>
          </p:nvPr>
        </p:nvSpPr>
        <p:spPr>
          <a:xfrm>
            <a:off x="6780214" y="352800"/>
            <a:ext cx="4968874" cy="2860301"/>
          </a:xfrm>
        </p:spPr>
        <p:txBody>
          <a:bodyPr>
            <a:normAutofit/>
          </a:bodyPr>
          <a:lstStyle/>
          <a:p>
            <a:pPr lvl="0"/>
            <a:r>
              <a:rPr lang="en-US">
                <a:solidFill>
                  <a:schemeClr val="tx2"/>
                </a:solidFill>
                <a:latin typeface="+mn-lt"/>
              </a:rPr>
              <a:t>Click to edit Master text styles</a:t>
            </a:r>
          </a:p>
        </p:txBody>
      </p:sp>
      <p:cxnSp>
        <p:nvCxnSpPr>
          <p:cNvPr id="9" name="Straight Connector 8">
            <a:extLst>
              <a:ext uri="{FF2B5EF4-FFF2-40B4-BE49-F238E27FC236}">
                <a16:creationId xmlns:a16="http://schemas.microsoft.com/office/drawing/2014/main" id="{01AA0935-460F-4638-9E37-D59F2DEC0AC4}"/>
              </a:ext>
              <a:ext uri="{C183D7F6-B498-43B3-948B-1728B52AA6E4}">
                <adec:decorative xmlns:adec="http://schemas.microsoft.com/office/drawing/2017/decorative" val="1"/>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EDE6EB21-8CA2-45AE-881D-77CA356C5ACF}"/>
              </a:ext>
            </a:extLst>
          </p:cNvPr>
          <p:cNvSpPr>
            <a:spLocks noGrp="1"/>
          </p:cNvSpPr>
          <p:nvPr>
            <p:ph type="pic" sz="quarter" idx="10"/>
          </p:nvPr>
        </p:nvSpPr>
        <p:spPr>
          <a:xfrm>
            <a:off x="908611" y="3633702"/>
            <a:ext cx="3767328" cy="3218688"/>
          </a:xfrm>
          <a:solidFill>
            <a:schemeClr val="accent1"/>
          </a:solidFill>
        </p:spPr>
        <p:txBody>
          <a:bodyPr/>
          <a:lstStyle/>
          <a:p>
            <a:r>
              <a:rPr lang="en-US"/>
              <a:t>Click icon to add picture</a:t>
            </a:r>
            <a:endParaRPr lang="en-US" dirty="0"/>
          </a:p>
        </p:txBody>
      </p:sp>
      <p:sp>
        <p:nvSpPr>
          <p:cNvPr id="21" name="Picture Placeholder 2">
            <a:extLst>
              <a:ext uri="{FF2B5EF4-FFF2-40B4-BE49-F238E27FC236}">
                <a16:creationId xmlns:a16="http://schemas.microsoft.com/office/drawing/2014/main" id="{29DA2DF3-077D-4C17-8B3C-057AF5F70D7F}"/>
              </a:ext>
            </a:extLst>
          </p:cNvPr>
          <p:cNvSpPr>
            <a:spLocks noGrp="1"/>
          </p:cNvSpPr>
          <p:nvPr>
            <p:ph type="pic" sz="quarter" idx="11"/>
          </p:nvPr>
        </p:nvSpPr>
        <p:spPr>
          <a:xfrm>
            <a:off x="4684634" y="3635534"/>
            <a:ext cx="3767328" cy="3218688"/>
          </a:xfrm>
          <a:solidFill>
            <a:schemeClr val="accent1">
              <a:lumMod val="60000"/>
              <a:lumOff val="40000"/>
            </a:schemeClr>
          </a:solidFill>
        </p:spPr>
        <p:txBody>
          <a:bodyPr/>
          <a:lstStyle/>
          <a:p>
            <a:r>
              <a:rPr lang="en-US"/>
              <a:t>Click icon to add picture</a:t>
            </a:r>
            <a:endParaRPr lang="en-US" dirty="0"/>
          </a:p>
        </p:txBody>
      </p:sp>
      <p:sp>
        <p:nvSpPr>
          <p:cNvPr id="22" name="Picture Placeholder 2">
            <a:extLst>
              <a:ext uri="{FF2B5EF4-FFF2-40B4-BE49-F238E27FC236}">
                <a16:creationId xmlns:a16="http://schemas.microsoft.com/office/drawing/2014/main" id="{1AD7F36C-8A61-420B-B01F-91F8D256CF62}"/>
              </a:ext>
            </a:extLst>
          </p:cNvPr>
          <p:cNvSpPr>
            <a:spLocks noGrp="1"/>
          </p:cNvSpPr>
          <p:nvPr>
            <p:ph type="pic" sz="quarter" idx="12"/>
          </p:nvPr>
        </p:nvSpPr>
        <p:spPr>
          <a:xfrm>
            <a:off x="8424672" y="3639312"/>
            <a:ext cx="3767328" cy="3218688"/>
          </a:xfrm>
          <a:solidFill>
            <a:schemeClr val="accent1"/>
          </a:solidFill>
        </p:spPr>
        <p:txBody>
          <a:bodyPr/>
          <a:lstStyle/>
          <a:p>
            <a:r>
              <a:rPr lang="en-US"/>
              <a:t>Click icon to add picture</a:t>
            </a:r>
            <a:endParaRPr lang="en-US" dirty="0"/>
          </a:p>
        </p:txBody>
      </p:sp>
      <p:cxnSp>
        <p:nvCxnSpPr>
          <p:cNvPr id="26" name="Straight Connector 25">
            <a:extLst>
              <a:ext uri="{FF2B5EF4-FFF2-40B4-BE49-F238E27FC236}">
                <a16:creationId xmlns:a16="http://schemas.microsoft.com/office/drawing/2014/main" id="{0D025A4D-12E3-4354-9702-0FCF57D53AF2}"/>
              </a:ext>
              <a:ext uri="{C183D7F6-B498-43B3-948B-1728B52AA6E4}">
                <adec:decorative xmlns:adec="http://schemas.microsoft.com/office/drawing/2017/decorative" val="1"/>
              </a:ext>
            </a:extLst>
          </p:cNvPr>
          <p:cNvCxnSpPr>
            <a:cxnSpLocks/>
          </p:cNvCxnSpPr>
          <p:nvPr userDrawn="1"/>
        </p:nvCxnSpPr>
        <p:spPr>
          <a:xfrm>
            <a:off x="8441719" y="3639600"/>
            <a:ext cx="0" cy="32184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6482A7C0-6EF9-44BD-A4AC-74CA099CB3A2}"/>
              </a:ext>
              <a:ext uri="{C183D7F6-B498-43B3-948B-1728B52AA6E4}">
                <adec:decorative xmlns:adec="http://schemas.microsoft.com/office/drawing/2017/decorative" val="1"/>
              </a:ext>
            </a:extLst>
          </p:cNvPr>
          <p:cNvCxnSpPr>
            <a:cxnSpLocks/>
          </p:cNvCxnSpPr>
          <p:nvPr userDrawn="1"/>
        </p:nvCxnSpPr>
        <p:spPr>
          <a:xfrm>
            <a:off x="900000" y="0"/>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0393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4780D43-C879-4F29-89E9-131AC312B243}"/>
              </a:ext>
            </a:extLst>
          </p:cNvPr>
          <p:cNvSpPr>
            <a:spLocks noGrp="1"/>
          </p:cNvSpPr>
          <p:nvPr>
            <p:ph type="pic" sz="quarter" idx="13"/>
          </p:nvPr>
        </p:nvSpPr>
        <p:spPr>
          <a:xfrm>
            <a:off x="0" y="3208870"/>
            <a:ext cx="3035808" cy="2743200"/>
          </a:xfrm>
          <a:solidFill>
            <a:schemeClr val="accent1"/>
          </a:solidFill>
        </p:spPr>
        <p:txBody>
          <a:bodyPr/>
          <a:lstStyle/>
          <a:p>
            <a:r>
              <a:rPr lang="en-US"/>
              <a:t>Click icon to add picture</a:t>
            </a:r>
            <a:endParaRPr lang="en-US" dirty="0"/>
          </a:p>
        </p:txBody>
      </p:sp>
      <p:sp>
        <p:nvSpPr>
          <p:cNvPr id="39" name="Picture Placeholder 2">
            <a:extLst>
              <a:ext uri="{FF2B5EF4-FFF2-40B4-BE49-F238E27FC236}">
                <a16:creationId xmlns:a16="http://schemas.microsoft.com/office/drawing/2014/main" id="{17FE99B5-F65C-4745-A461-3E0398E73E8A}"/>
              </a:ext>
            </a:extLst>
          </p:cNvPr>
          <p:cNvSpPr>
            <a:spLocks noGrp="1"/>
          </p:cNvSpPr>
          <p:nvPr>
            <p:ph type="pic" sz="quarter" idx="14"/>
          </p:nvPr>
        </p:nvSpPr>
        <p:spPr>
          <a:xfrm>
            <a:off x="3052064" y="3208870"/>
            <a:ext cx="3035808" cy="2743200"/>
          </a:xfrm>
          <a:solidFill>
            <a:schemeClr val="accent1"/>
          </a:solidFill>
        </p:spPr>
        <p:txBody>
          <a:bodyPr/>
          <a:lstStyle>
            <a:lvl1pPr>
              <a:defRPr/>
            </a:lvl1pPr>
          </a:lstStyle>
          <a:p>
            <a:r>
              <a:rPr lang="en-US"/>
              <a:t>Click icon to add picture</a:t>
            </a:r>
            <a:endParaRPr lang="en-US" dirty="0"/>
          </a:p>
        </p:txBody>
      </p:sp>
      <p:sp>
        <p:nvSpPr>
          <p:cNvPr id="40" name="Picture Placeholder 2">
            <a:extLst>
              <a:ext uri="{FF2B5EF4-FFF2-40B4-BE49-F238E27FC236}">
                <a16:creationId xmlns:a16="http://schemas.microsoft.com/office/drawing/2014/main" id="{25313305-BF3D-47B8-9C96-BA1E4B22140C}"/>
              </a:ext>
            </a:extLst>
          </p:cNvPr>
          <p:cNvSpPr>
            <a:spLocks noGrp="1"/>
          </p:cNvSpPr>
          <p:nvPr>
            <p:ph type="pic" sz="quarter" idx="15"/>
          </p:nvPr>
        </p:nvSpPr>
        <p:spPr>
          <a:xfrm>
            <a:off x="6104128" y="3208870"/>
            <a:ext cx="3035808" cy="2743200"/>
          </a:xfrm>
          <a:solidFill>
            <a:schemeClr val="accent1"/>
          </a:solidFill>
        </p:spPr>
        <p:txBody>
          <a:bodyPr/>
          <a:lstStyle/>
          <a:p>
            <a:r>
              <a:rPr lang="en-US"/>
              <a:t>Click icon to add picture</a:t>
            </a:r>
            <a:endParaRPr lang="en-US" dirty="0"/>
          </a:p>
        </p:txBody>
      </p:sp>
      <p:sp>
        <p:nvSpPr>
          <p:cNvPr id="41" name="Picture Placeholder 2">
            <a:extLst>
              <a:ext uri="{FF2B5EF4-FFF2-40B4-BE49-F238E27FC236}">
                <a16:creationId xmlns:a16="http://schemas.microsoft.com/office/drawing/2014/main" id="{CF5210DE-2656-46FD-9659-FBE2EA902A4A}"/>
              </a:ext>
            </a:extLst>
          </p:cNvPr>
          <p:cNvSpPr>
            <a:spLocks noGrp="1"/>
          </p:cNvSpPr>
          <p:nvPr>
            <p:ph type="pic" sz="quarter" idx="16" hasCustomPrompt="1"/>
          </p:nvPr>
        </p:nvSpPr>
        <p:spPr>
          <a:xfrm>
            <a:off x="9156192" y="3208870"/>
            <a:ext cx="3035808" cy="2743200"/>
          </a:xfrm>
          <a:solidFill>
            <a:schemeClr val="accent1"/>
          </a:solidFill>
        </p:spPr>
        <p:txBody>
          <a:bodyPr/>
          <a:lstStyle>
            <a:lvl1pPr>
              <a:defRPr/>
            </a:lvl1pPr>
          </a:lstStyle>
          <a:p>
            <a:r>
              <a:rPr lang="en-US" dirty="0"/>
              <a:t> </a:t>
            </a:r>
          </a:p>
        </p:txBody>
      </p:sp>
      <p:sp>
        <p:nvSpPr>
          <p:cNvPr id="25" name="Title 1">
            <a:extLst>
              <a:ext uri="{FF2B5EF4-FFF2-40B4-BE49-F238E27FC236}">
                <a16:creationId xmlns:a16="http://schemas.microsoft.com/office/drawing/2014/main" id="{2B5599FA-2D95-4346-BF72-8C35B45E3C84}"/>
              </a:ext>
            </a:extLst>
          </p:cNvPr>
          <p:cNvSpPr>
            <a:spLocks noGrp="1"/>
          </p:cNvSpPr>
          <p:nvPr>
            <p:ph type="ctrTitle"/>
          </p:nvPr>
        </p:nvSpPr>
        <p:spPr>
          <a:xfrm>
            <a:off x="442913" y="324000"/>
            <a:ext cx="11306175" cy="738664"/>
          </a:xfrm>
        </p:spPr>
        <p:txBody>
          <a:bodyPr anchor="t" anchorCtr="0">
            <a:normAutofit/>
          </a:bodyPr>
          <a:lstStyle/>
          <a:p>
            <a:pPr>
              <a:lnSpc>
                <a:spcPct val="100000"/>
              </a:lnSpc>
            </a:pPr>
            <a:r>
              <a:rPr lang="en-US"/>
              <a:t>Click to edit Master title style</a:t>
            </a:r>
            <a:endParaRPr lang="en-US" dirty="0"/>
          </a:p>
        </p:txBody>
      </p:sp>
      <p:sp>
        <p:nvSpPr>
          <p:cNvPr id="26" name="Subtitle 2">
            <a:extLst>
              <a:ext uri="{FF2B5EF4-FFF2-40B4-BE49-F238E27FC236}">
                <a16:creationId xmlns:a16="http://schemas.microsoft.com/office/drawing/2014/main" id="{FED7AD8D-13BC-4A8A-926F-CC2309EEAD5C}"/>
              </a:ext>
            </a:extLst>
          </p:cNvPr>
          <p:cNvSpPr>
            <a:spLocks noGrp="1"/>
          </p:cNvSpPr>
          <p:nvPr>
            <p:ph type="subTitle" idx="1"/>
          </p:nvPr>
        </p:nvSpPr>
        <p:spPr>
          <a:xfrm>
            <a:off x="442913" y="1062000"/>
            <a:ext cx="11306175" cy="1682788"/>
          </a:xfrm>
        </p:spPr>
        <p:txBody>
          <a:bodyPr>
            <a:normAutofit/>
          </a:bodyPr>
          <a:lstStyle/>
          <a:p>
            <a:r>
              <a:rPr lang="en-US">
                <a:solidFill>
                  <a:schemeClr val="tx2">
                    <a:alpha val="55000"/>
                  </a:schemeClr>
                </a:solidFill>
              </a:rPr>
              <a:t>Click to edit Master subtitle style</a:t>
            </a:r>
            <a:endParaRPr lang="en-US" dirty="0">
              <a:solidFill>
                <a:schemeClr val="tx2">
                  <a:alpha val="55000"/>
                </a:schemeClr>
              </a:solidFill>
            </a:endParaRPr>
          </a:p>
        </p:txBody>
      </p:sp>
      <p:cxnSp>
        <p:nvCxnSpPr>
          <p:cNvPr id="30" name="Straight Connector 29">
            <a:extLst>
              <a:ext uri="{FF2B5EF4-FFF2-40B4-BE49-F238E27FC236}">
                <a16:creationId xmlns:a16="http://schemas.microsoft.com/office/drawing/2014/main" id="{525AE084-1046-4FF4-A202-DCE2D097BC64}"/>
              </a:ext>
            </a:extLst>
          </p:cNvPr>
          <p:cNvCxnSpPr>
            <a:cxnSpLocks/>
          </p:cNvCxnSpPr>
          <p:nvPr userDrawn="1"/>
        </p:nvCxnSpPr>
        <p:spPr>
          <a:xfrm>
            <a:off x="3043301" y="3208870"/>
            <a:ext cx="0" cy="27432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707847E-010F-4BE3-B738-ECBA669A2634}"/>
              </a:ext>
            </a:extLst>
          </p:cNvPr>
          <p:cNvCxnSpPr>
            <a:cxnSpLocks/>
          </p:cNvCxnSpPr>
          <p:nvPr userDrawn="1"/>
        </p:nvCxnSpPr>
        <p:spPr>
          <a:xfrm>
            <a:off x="6095365" y="3208870"/>
            <a:ext cx="0" cy="27432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B4192BD-AC1C-40F7-82A6-5F179AFED3C6}"/>
              </a:ext>
            </a:extLst>
          </p:cNvPr>
          <p:cNvCxnSpPr>
            <a:cxnSpLocks/>
          </p:cNvCxnSpPr>
          <p:nvPr userDrawn="1"/>
        </p:nvCxnSpPr>
        <p:spPr>
          <a:xfrm>
            <a:off x="9148064" y="3208870"/>
            <a:ext cx="0" cy="27432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450313B-4954-4B52-A004-697EBA8F63C0}"/>
              </a:ext>
            </a:extLst>
          </p:cNvPr>
          <p:cNvCxnSpPr>
            <a:cxnSpLocks/>
          </p:cNvCxnSpPr>
          <p:nvPr userDrawn="1"/>
        </p:nvCxnSpPr>
        <p:spPr>
          <a:xfrm>
            <a:off x="0" y="3202305"/>
            <a:ext cx="12193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076BCEF-CD05-4B98-AB47-9A229AB73667}"/>
              </a:ext>
            </a:extLst>
          </p:cNvPr>
          <p:cNvCxnSpPr>
            <a:cxnSpLocks/>
          </p:cNvCxnSpPr>
          <p:nvPr userDrawn="1"/>
        </p:nvCxnSpPr>
        <p:spPr>
          <a:xfrm>
            <a:off x="0" y="5958635"/>
            <a:ext cx="12193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2206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Table Chart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2696C-4B86-4CA0-A733-55338D7B1EBF}"/>
              </a:ext>
            </a:extLst>
          </p:cNvPr>
          <p:cNvSpPr>
            <a:spLocks noGrp="1"/>
          </p:cNvSpPr>
          <p:nvPr>
            <p:ph type="title"/>
          </p:nvPr>
        </p:nvSpPr>
        <p:spPr>
          <a:xfrm>
            <a:off x="1343025" y="320040"/>
            <a:ext cx="10406063" cy="1263423"/>
          </a:xfrm>
        </p:spPr>
        <p:txBody>
          <a:bodyPr wrap="square">
            <a:normAutofit/>
          </a:bodyPr>
          <a:lstStyle>
            <a:lvl1pPr>
              <a:lnSpc>
                <a:spcPct val="100000"/>
              </a:lnSpc>
              <a:defRPr sz="4800">
                <a:solidFill>
                  <a:schemeClr val="tx2"/>
                </a:solidFill>
              </a:defRPr>
            </a:lvl1pPr>
          </a:lstStyle>
          <a:p>
            <a:r>
              <a:rPr lang="en-US"/>
              <a:t>Click to edit Master title style</a:t>
            </a:r>
            <a:endParaRPr lang="en-US" dirty="0"/>
          </a:p>
        </p:txBody>
      </p:sp>
      <p:sp>
        <p:nvSpPr>
          <p:cNvPr id="10" name="Date Placeholder 3">
            <a:extLst>
              <a:ext uri="{FF2B5EF4-FFF2-40B4-BE49-F238E27FC236}">
                <a16:creationId xmlns:a16="http://schemas.microsoft.com/office/drawing/2014/main" id="{06243987-D9E3-40C9-94D4-B3CCFE71A4E5}"/>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Sunday, February 7, 20XX</a:t>
            </a:r>
            <a:endParaRPr lang="en-US" dirty="0">
              <a:latin typeface="+mn-lt"/>
            </a:endParaRPr>
          </a:p>
        </p:txBody>
      </p:sp>
      <p:sp>
        <p:nvSpPr>
          <p:cNvPr id="12" name="Footer Placeholder 4">
            <a:extLst>
              <a:ext uri="{FF2B5EF4-FFF2-40B4-BE49-F238E27FC236}">
                <a16:creationId xmlns:a16="http://schemas.microsoft.com/office/drawing/2014/main" id="{2BF37532-63DB-40A9-90C9-9B3BB694D8F0}"/>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dirty="0"/>
              <a:t>Sample Footer Text</a:t>
            </a:r>
            <a:endParaRPr lang="en-US" dirty="0">
              <a:latin typeface="+mn-lt"/>
            </a:endParaRPr>
          </a:p>
        </p:txBody>
      </p:sp>
      <p:sp>
        <p:nvSpPr>
          <p:cNvPr id="13" name="Slide Number Placeholder 5">
            <a:extLst>
              <a:ext uri="{FF2B5EF4-FFF2-40B4-BE49-F238E27FC236}">
                <a16:creationId xmlns:a16="http://schemas.microsoft.com/office/drawing/2014/main" id="{1007CCEE-A736-4DEE-982A-45CDF794F322}"/>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noFill/>
                </a:ln>
                <a:solidFill>
                  <a:schemeClr val="tx2"/>
                </a:solid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p>
        </p:txBody>
      </p:sp>
      <p:sp>
        <p:nvSpPr>
          <p:cNvPr id="3" name="Content Placeholder 2">
            <a:extLst>
              <a:ext uri="{FF2B5EF4-FFF2-40B4-BE49-F238E27FC236}">
                <a16:creationId xmlns:a16="http://schemas.microsoft.com/office/drawing/2014/main" id="{13DB26C1-D742-4B12-B5E3-153A24D0AAAD}"/>
              </a:ext>
            </a:extLst>
          </p:cNvPr>
          <p:cNvSpPr>
            <a:spLocks noGrp="1"/>
          </p:cNvSpPr>
          <p:nvPr>
            <p:ph idx="1"/>
          </p:nvPr>
        </p:nvSpPr>
        <p:spPr>
          <a:xfrm>
            <a:off x="1343025" y="2060575"/>
            <a:ext cx="10406063" cy="4356100"/>
          </a:xfrm>
        </p:spPr>
        <p:txBody>
          <a:bodyPr lIns="0" tIns="0" rIns="0" bIns="0">
            <a:noAutofit/>
          </a:bodyPr>
          <a:lstStyle>
            <a:lvl1pPr marL="360000" indent="-360000">
              <a:lnSpc>
                <a:spcPct val="120000"/>
              </a:lnSpc>
              <a:buSzPct val="70000"/>
              <a:buFont typeface="Wingdings 2" panose="05020102010507070707" pitchFamily="18" charset="2"/>
              <a:buChar char="à"/>
              <a:defRPr sz="2000">
                <a:solidFill>
                  <a:schemeClr val="tx2">
                    <a:alpha val="77000"/>
                  </a:schemeClr>
                </a:solidFill>
              </a:defRPr>
            </a:lvl1pPr>
            <a:lvl2pPr marL="720000" indent="-360000">
              <a:lnSpc>
                <a:spcPct val="120000"/>
              </a:lnSpc>
              <a:buSzPct val="70000"/>
              <a:buFont typeface="Wingdings 2" panose="05020102010507070707" pitchFamily="18" charset="2"/>
              <a:buChar char="à"/>
              <a:defRPr sz="2000">
                <a:solidFill>
                  <a:schemeClr val="tx2">
                    <a:alpha val="77000"/>
                  </a:schemeClr>
                </a:solidFill>
              </a:defRPr>
            </a:lvl2pPr>
            <a:lvl3pPr marL="1080000" indent="-288000">
              <a:lnSpc>
                <a:spcPct val="120000"/>
              </a:lnSpc>
              <a:buSzPct val="70000"/>
              <a:buFont typeface="Wingdings 2" panose="05020102010507070707" pitchFamily="18" charset="2"/>
              <a:buChar char="à"/>
              <a:defRPr sz="1600">
                <a:solidFill>
                  <a:schemeClr val="tx2">
                    <a:alpha val="77000"/>
                  </a:schemeClr>
                </a:solidFill>
              </a:defRPr>
            </a:lvl3pPr>
            <a:lvl4pPr marL="1440000" indent="-288000">
              <a:lnSpc>
                <a:spcPct val="120000"/>
              </a:lnSpc>
              <a:buSzPct val="70000"/>
              <a:buFont typeface="Wingdings 2" panose="05020102010507070707" pitchFamily="18" charset="2"/>
              <a:buChar char="à"/>
              <a:defRPr sz="1600">
                <a:solidFill>
                  <a:schemeClr val="tx2">
                    <a:alpha val="77000"/>
                  </a:schemeClr>
                </a:solidFill>
              </a:defRPr>
            </a:lvl4pPr>
            <a:lvl5pPr marL="1800000" indent="-288000">
              <a:lnSpc>
                <a:spcPct val="120000"/>
              </a:lnSpc>
              <a:buSzPct val="70000"/>
              <a:buFont typeface="Wingdings 2" panose="05020102010507070707" pitchFamily="18" charset="2"/>
              <a:buChar char="à"/>
              <a:defRPr sz="1600">
                <a:solidFill>
                  <a:schemeClr val="tx2">
                    <a:alpha val="77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36386491-6F13-4235-A32F-9F6D67F13D05}"/>
              </a:ext>
              <a:ext uri="{C183D7F6-B498-43B3-948B-1728B52AA6E4}">
                <adec:decorative xmlns:adec="http://schemas.microsoft.com/office/drawing/2017/decorative" val="1"/>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8177208"/>
      </p:ext>
    </p:extLst>
  </p:cSld>
  <p:clrMapOvr>
    <a:masterClrMapping/>
  </p:clrMapOvr>
  <p:extLst>
    <p:ext uri="{DCECCB84-F9BA-43D5-87BE-67443E8EF086}">
      <p15:sldGuideLst xmlns:p15="http://schemas.microsoft.com/office/powerpoint/2012/main">
        <p15:guide id="12" pos="7401">
          <p15:clr>
            <a:srgbClr val="F26B43"/>
          </p15:clr>
        </p15:guide>
        <p15:guide id="14" orient="horz" pos="278">
          <p15:clr>
            <a:srgbClr val="F26B43"/>
          </p15:clr>
        </p15:guide>
        <p15:guide id="15" orient="horz" pos="4042">
          <p15:clr>
            <a:srgbClr val="F26B43"/>
          </p15:clr>
        </p15:guide>
        <p15:guide id="16" orient="horz" pos="1003">
          <p15:clr>
            <a:srgbClr val="5ACBF0"/>
          </p15:clr>
        </p15:guide>
        <p15:guide id="17" orient="horz" pos="1298">
          <p15:clr>
            <a:srgbClr val="5ACBF0"/>
          </p15:clr>
        </p15:guide>
        <p15:guide id="18" orient="horz" pos="2024">
          <p15:clr>
            <a:srgbClr val="5ACBF0"/>
          </p15:clr>
        </p15:guide>
        <p15:guide id="19" orient="horz" pos="2296">
          <p15:clr>
            <a:srgbClr val="5ACBF0"/>
          </p15:clr>
        </p15:guide>
        <p15:guide id="20" orient="horz" pos="3022">
          <p15:clr>
            <a:srgbClr val="5ACBF0"/>
          </p15:clr>
        </p15:guide>
        <p15:guide id="21" orient="horz" pos="3317">
          <p15:clr>
            <a:srgbClr val="5ACBF0"/>
          </p15:clr>
        </p15:guide>
        <p15:guide id="22" pos="846">
          <p15:clr>
            <a:srgbClr val="F26B43"/>
          </p15:clr>
        </p15:guide>
        <p15:guide id="23" pos="1708">
          <p15:clr>
            <a:srgbClr val="5ACBF0"/>
          </p15:clr>
        </p15:guide>
        <p15:guide id="24" pos="2003">
          <p15:clr>
            <a:srgbClr val="5ACBF0"/>
          </p15:clr>
        </p15:guide>
        <p15:guide id="25" pos="2842">
          <p15:clr>
            <a:srgbClr val="5ACBF0"/>
          </p15:clr>
        </p15:guide>
        <p15:guide id="26" pos="3137">
          <p15:clr>
            <a:srgbClr val="5ACBF0"/>
          </p15:clr>
        </p15:guide>
        <p15:guide id="28" pos="3976">
          <p15:clr>
            <a:srgbClr val="5ACBF0"/>
          </p15:clr>
        </p15:guide>
        <p15:guide id="29" pos="5110">
          <p15:clr>
            <a:srgbClr val="5ACBF0"/>
          </p15:clr>
        </p15:guide>
        <p15:guide id="30" pos="5405">
          <p15:clr>
            <a:srgbClr val="5ACBF0"/>
          </p15:clr>
        </p15:guide>
        <p15:guide id="31" pos="6267">
          <p15:clr>
            <a:srgbClr val="5ACBF0"/>
          </p15:clr>
        </p15:guide>
        <p15:guide id="32" pos="6539">
          <p15:clr>
            <a:srgbClr val="5ACBF0"/>
          </p15:clr>
        </p15:guide>
        <p15:guide id="33" pos="574">
          <p15:clr>
            <a:srgbClr val="F26B43"/>
          </p15:clr>
        </p15:guide>
        <p15:guide id="34" pos="427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Quote">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01450242-4754-4408-A5DC-4D44304629B2}"/>
              </a:ext>
            </a:extLst>
          </p:cNvPr>
          <p:cNvSpPr>
            <a:spLocks noGrp="1"/>
          </p:cNvSpPr>
          <p:nvPr>
            <p:ph type="pic" sz="quarter" idx="10"/>
          </p:nvPr>
        </p:nvSpPr>
        <p:spPr>
          <a:xfrm>
            <a:off x="0" y="0"/>
            <a:ext cx="12192000" cy="6858000"/>
          </a:xfrm>
          <a:custGeom>
            <a:avLst/>
            <a:gdLst>
              <a:gd name="connsiteX0" fmla="*/ 914400 w 12192000"/>
              <a:gd name="connsiteY0" fmla="*/ 0 h 6858000"/>
              <a:gd name="connsiteX1" fmla="*/ 12192000 w 12192000"/>
              <a:gd name="connsiteY1" fmla="*/ 0 h 6858000"/>
              <a:gd name="connsiteX2" fmla="*/ 12192000 w 12192000"/>
              <a:gd name="connsiteY2" fmla="*/ 6858000 h 6858000"/>
              <a:gd name="connsiteX3" fmla="*/ 914400 w 12192000"/>
              <a:gd name="connsiteY3" fmla="*/ 6858000 h 6858000"/>
              <a:gd name="connsiteX4" fmla="*/ 0 w 12192000"/>
              <a:gd name="connsiteY4" fmla="*/ 0 h 6858000"/>
              <a:gd name="connsiteX5" fmla="*/ 877824 w 12192000"/>
              <a:gd name="connsiteY5" fmla="*/ 0 h 6858000"/>
              <a:gd name="connsiteX6" fmla="*/ 877824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914400" y="0"/>
                </a:moveTo>
                <a:lnTo>
                  <a:pt x="12192000" y="0"/>
                </a:lnTo>
                <a:lnTo>
                  <a:pt x="12192000" y="6858000"/>
                </a:lnTo>
                <a:lnTo>
                  <a:pt x="914400" y="6858000"/>
                </a:lnTo>
                <a:close/>
                <a:moveTo>
                  <a:pt x="0" y="0"/>
                </a:moveTo>
                <a:lnTo>
                  <a:pt x="877824" y="0"/>
                </a:lnTo>
                <a:lnTo>
                  <a:pt x="877824" y="6858000"/>
                </a:lnTo>
                <a:lnTo>
                  <a:pt x="0" y="6858000"/>
                </a:lnTo>
                <a:close/>
              </a:path>
            </a:pathLst>
          </a:custGeom>
          <a:solidFill>
            <a:schemeClr val="accent1"/>
          </a:solidFill>
        </p:spPr>
        <p:txBody>
          <a:bodyPr wrap="square">
            <a:noAutofit/>
          </a:bodyPr>
          <a:lstStyle/>
          <a:p>
            <a:r>
              <a:rPr lang="en-US"/>
              <a:t>Click icon to add picture</a:t>
            </a:r>
            <a:endParaRPr lang="en-US" dirty="0"/>
          </a:p>
        </p:txBody>
      </p:sp>
      <p:sp>
        <p:nvSpPr>
          <p:cNvPr id="7" name="Rectangle 6">
            <a:extLst>
              <a:ext uri="{FF2B5EF4-FFF2-40B4-BE49-F238E27FC236}">
                <a16:creationId xmlns:a16="http://schemas.microsoft.com/office/drawing/2014/main" id="{4037762E-A215-4366-9C05-333C5863FB29}"/>
              </a:ext>
              <a:ext uri="{C183D7F6-B498-43B3-948B-1728B52AA6E4}">
                <adec:decorative xmlns:adec="http://schemas.microsoft.com/office/drawing/2017/decorative" val="1"/>
              </a:ext>
            </a:extLst>
          </p:cNvPr>
          <p:cNvSpPr/>
          <p:nvPr userDrawn="1"/>
        </p:nvSpPr>
        <p:spPr>
          <a:xfrm>
            <a:off x="1" y="0"/>
            <a:ext cx="899996" cy="6858000"/>
          </a:xfrm>
          <a:prstGeom prst="rect">
            <a:avLst/>
          </a:prstGeom>
          <a:solidFill>
            <a:schemeClr val="tx1">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6">
            <a:extLst>
              <a:ext uri="{FF2B5EF4-FFF2-40B4-BE49-F238E27FC236}">
                <a16:creationId xmlns:a16="http://schemas.microsoft.com/office/drawing/2014/main" id="{C87FF0FA-B9C8-45F9-9BE1-0FE9DAB2F6CC}"/>
              </a:ext>
            </a:extLst>
          </p:cNvPr>
          <p:cNvSpPr>
            <a:spLocks noGrp="1"/>
          </p:cNvSpPr>
          <p:nvPr>
            <p:ph type="ctrTitle"/>
          </p:nvPr>
        </p:nvSpPr>
        <p:spPr>
          <a:xfrm>
            <a:off x="900000" y="162560"/>
            <a:ext cx="2869360" cy="4749973"/>
          </a:xfrm>
          <a:noFill/>
        </p:spPr>
        <p:txBody>
          <a:bodyPr tIns="320040" anchor="ctr">
            <a:normAutofit/>
          </a:bodyPr>
          <a:lstStyle>
            <a:lvl1pPr marL="457200">
              <a:lnSpc>
                <a:spcPct val="100000"/>
              </a:lnSpc>
              <a:defRPr sz="3600">
                <a:solidFill>
                  <a:schemeClr val="bg2"/>
                </a:solidFill>
              </a:defRPr>
            </a:lvl1pPr>
          </a:lstStyle>
          <a:p>
            <a:r>
              <a:rPr lang="en-US">
                <a:solidFill>
                  <a:schemeClr val="bg2"/>
                </a:solidFill>
              </a:rPr>
              <a:t>Click to edit Master title style</a:t>
            </a:r>
            <a:endParaRPr lang="en-US" dirty="0">
              <a:solidFill>
                <a:schemeClr val="bg2"/>
              </a:solidFill>
            </a:endParaRPr>
          </a:p>
        </p:txBody>
      </p:sp>
      <p:sp>
        <p:nvSpPr>
          <p:cNvPr id="13" name="Subtitle 7">
            <a:extLst>
              <a:ext uri="{FF2B5EF4-FFF2-40B4-BE49-F238E27FC236}">
                <a16:creationId xmlns:a16="http://schemas.microsoft.com/office/drawing/2014/main" id="{A21E13D9-32A0-414B-8811-425CE64DBEBA}"/>
              </a:ext>
            </a:extLst>
          </p:cNvPr>
          <p:cNvSpPr>
            <a:spLocks noGrp="1"/>
          </p:cNvSpPr>
          <p:nvPr>
            <p:ph type="subTitle" idx="1"/>
          </p:nvPr>
        </p:nvSpPr>
        <p:spPr>
          <a:xfrm>
            <a:off x="899999" y="4912534"/>
            <a:ext cx="3611662" cy="1945466"/>
          </a:xfrm>
          <a:noFill/>
        </p:spPr>
        <p:txBody>
          <a:bodyPr tIns="365760">
            <a:normAutofit/>
          </a:bodyPr>
          <a:lstStyle>
            <a:lvl1pPr marL="457200">
              <a:defRPr sz="2000">
                <a:solidFill>
                  <a:schemeClr val="bg2">
                    <a:alpha val="56000"/>
                  </a:schemeClr>
                </a:solidFill>
              </a:defRPr>
            </a:lvl1pPr>
          </a:lstStyle>
          <a:p>
            <a:pPr>
              <a:lnSpc>
                <a:spcPct val="120000"/>
              </a:lnSpc>
            </a:pPr>
            <a:r>
              <a:rPr lang="en-US" sz="2000">
                <a:solidFill>
                  <a:schemeClr val="bg2">
                    <a:alpha val="56000"/>
                  </a:schemeClr>
                </a:solidFill>
              </a:rPr>
              <a:t>Click to edit Master subtitle style</a:t>
            </a:r>
            <a:endParaRPr lang="en-US" sz="2000" dirty="0">
              <a:solidFill>
                <a:schemeClr val="bg2">
                  <a:alpha val="56000"/>
                </a:schemeClr>
              </a:solidFill>
            </a:endParaRPr>
          </a:p>
        </p:txBody>
      </p:sp>
      <p:sp>
        <p:nvSpPr>
          <p:cNvPr id="10" name="Date Placeholder 3">
            <a:extLst>
              <a:ext uri="{FF2B5EF4-FFF2-40B4-BE49-F238E27FC236}">
                <a16:creationId xmlns:a16="http://schemas.microsoft.com/office/drawing/2014/main" id="{909A0147-2421-4881-958A-681569CD7559}"/>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bg2"/>
                </a:solidFill>
                <a:latin typeface="+mn-lt"/>
                <a:ea typeface="Microsoft Sans Serif" panose="020B0604020202020204" pitchFamily="34" charset="0"/>
                <a:cs typeface="Microsoft Sans Serif" panose="020B0604020202020204" pitchFamily="34" charset="0"/>
              </a:defRPr>
            </a:lvl1pPr>
          </a:lstStyle>
          <a:p>
            <a:r>
              <a:rPr lang="en-US"/>
              <a:t>Sunday, February 7, 20XX</a:t>
            </a:r>
            <a:endParaRPr lang="en-US" dirty="0"/>
          </a:p>
        </p:txBody>
      </p:sp>
      <p:sp>
        <p:nvSpPr>
          <p:cNvPr id="11" name="Footer Placeholder 4">
            <a:extLst>
              <a:ext uri="{FF2B5EF4-FFF2-40B4-BE49-F238E27FC236}">
                <a16:creationId xmlns:a16="http://schemas.microsoft.com/office/drawing/2014/main" id="{514BF4BE-E699-4D5B-AD90-3918DA32EE78}"/>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bg2"/>
                </a:solidFill>
                <a:latin typeface="+mn-lt"/>
                <a:ea typeface="Microsoft Sans Serif" panose="020B0604020202020204" pitchFamily="34" charset="0"/>
                <a:cs typeface="Microsoft Sans Serif" panose="020B0604020202020204" pitchFamily="34" charset="0"/>
              </a:defRPr>
            </a:lvl1pPr>
          </a:lstStyle>
          <a:p>
            <a:r>
              <a:rPr lang="en-US" dirty="0"/>
              <a:t>Sample Footer Text</a:t>
            </a:r>
          </a:p>
        </p:txBody>
      </p:sp>
      <p:sp>
        <p:nvSpPr>
          <p:cNvPr id="12" name="Slide Number Placeholder 5">
            <a:extLst>
              <a:ext uri="{FF2B5EF4-FFF2-40B4-BE49-F238E27FC236}">
                <a16:creationId xmlns:a16="http://schemas.microsoft.com/office/drawing/2014/main" id="{2849F009-8335-40E3-B8F6-E0C944D9FD09}"/>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solidFill>
                  <a:schemeClr val="bg2"/>
                </a:solid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p>
        </p:txBody>
      </p:sp>
      <p:cxnSp>
        <p:nvCxnSpPr>
          <p:cNvPr id="9" name="Straight Connector 8">
            <a:extLst>
              <a:ext uri="{FF2B5EF4-FFF2-40B4-BE49-F238E27FC236}">
                <a16:creationId xmlns:a16="http://schemas.microsoft.com/office/drawing/2014/main" id="{01AA0935-460F-4638-9E37-D59F2DEC0AC4}"/>
              </a:ext>
              <a:ext uri="{C183D7F6-B498-43B3-948B-1728B52AA6E4}">
                <adec:decorative xmlns:adec="http://schemas.microsoft.com/office/drawing/2017/decorative" val="1"/>
              </a:ext>
            </a:extLst>
          </p:cNvPr>
          <p:cNvCxnSpPr>
            <a:cxnSpLocks/>
          </p:cNvCxnSpPr>
          <p:nvPr/>
        </p:nvCxnSpPr>
        <p:spPr>
          <a:xfrm>
            <a:off x="900000" y="0"/>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1656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2FFBA-B7FA-43C2-A543-187E29A622A3}"/>
              </a:ext>
            </a:extLst>
          </p:cNvPr>
          <p:cNvSpPr>
            <a:spLocks noGrp="1"/>
          </p:cNvSpPr>
          <p:nvPr>
            <p:ph type="title"/>
          </p:nvPr>
        </p:nvSpPr>
        <p:spPr/>
        <p:txBody>
          <a:bodyPr/>
          <a:lstStyle>
            <a:lvl1pPr>
              <a:lnSpc>
                <a:spcPct val="100000"/>
              </a:lnSpc>
              <a:defRPr/>
            </a:lvl1pPr>
          </a:lstStyle>
          <a:p>
            <a:r>
              <a:rPr lang="en-US"/>
              <a:t>Click to edit Master title style</a:t>
            </a:r>
            <a:endParaRPr lang="en-US" dirty="0"/>
          </a:p>
        </p:txBody>
      </p:sp>
      <p:sp>
        <p:nvSpPr>
          <p:cNvPr id="13" name="Date Placeholder 3">
            <a:extLst>
              <a:ext uri="{FF2B5EF4-FFF2-40B4-BE49-F238E27FC236}">
                <a16:creationId xmlns:a16="http://schemas.microsoft.com/office/drawing/2014/main" id="{EB4886C6-7F2A-4A13-85F1-EFDA370C5B8D}"/>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Sunday, February 7, 20XX</a:t>
            </a:r>
            <a:endParaRPr lang="en-US" dirty="0">
              <a:latin typeface="+mn-lt"/>
            </a:endParaRPr>
          </a:p>
        </p:txBody>
      </p:sp>
      <p:sp>
        <p:nvSpPr>
          <p:cNvPr id="14" name="Footer Placeholder 4">
            <a:extLst>
              <a:ext uri="{FF2B5EF4-FFF2-40B4-BE49-F238E27FC236}">
                <a16:creationId xmlns:a16="http://schemas.microsoft.com/office/drawing/2014/main" id="{69FAAFC2-F91B-4189-A9FA-0696BF84D637}"/>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dirty="0"/>
              <a:t>Sample Footer Text</a:t>
            </a:r>
            <a:endParaRPr lang="en-US" dirty="0">
              <a:latin typeface="+mn-lt"/>
            </a:endParaRPr>
          </a:p>
        </p:txBody>
      </p:sp>
      <p:sp>
        <p:nvSpPr>
          <p:cNvPr id="15" name="Slide Number Placeholder 5">
            <a:extLst>
              <a:ext uri="{FF2B5EF4-FFF2-40B4-BE49-F238E27FC236}">
                <a16:creationId xmlns:a16="http://schemas.microsoft.com/office/drawing/2014/main" id="{05B673D0-3765-46AD-B094-DDF79E463DD3}"/>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noFill/>
                </a:ln>
                <a:solidFill>
                  <a:schemeClr val="tx2"/>
                </a:solid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p>
        </p:txBody>
      </p:sp>
      <p:cxnSp>
        <p:nvCxnSpPr>
          <p:cNvPr id="12" name="Straight Connector 11">
            <a:extLst>
              <a:ext uri="{FF2B5EF4-FFF2-40B4-BE49-F238E27FC236}">
                <a16:creationId xmlns:a16="http://schemas.microsoft.com/office/drawing/2014/main" id="{DEA31187-FB8B-4DDF-A5A9-69AB1359F0E9}"/>
              </a:ext>
              <a:ext uri="{C183D7F6-B498-43B3-948B-1728B52AA6E4}">
                <adec:decorative xmlns:adec="http://schemas.microsoft.com/office/drawing/2017/decorative" val="1"/>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Picture Placeholder 23">
            <a:extLst>
              <a:ext uri="{FF2B5EF4-FFF2-40B4-BE49-F238E27FC236}">
                <a16:creationId xmlns:a16="http://schemas.microsoft.com/office/drawing/2014/main" id="{A19D35D3-D14B-4B07-BDBD-91A5AC3A088F}"/>
              </a:ext>
            </a:extLst>
          </p:cNvPr>
          <p:cNvSpPr>
            <a:spLocks noGrp="1"/>
          </p:cNvSpPr>
          <p:nvPr>
            <p:ph type="pic" sz="quarter" idx="20"/>
          </p:nvPr>
        </p:nvSpPr>
        <p:spPr>
          <a:xfrm>
            <a:off x="1344168" y="1920240"/>
            <a:ext cx="2286000" cy="2743200"/>
          </a:xfrm>
          <a:solidFill>
            <a:schemeClr val="accent1"/>
          </a:solidFill>
        </p:spPr>
        <p:txBody>
          <a:bodyPr/>
          <a:lstStyle/>
          <a:p>
            <a:r>
              <a:rPr lang="en-US"/>
              <a:t>Click icon to add picture</a:t>
            </a:r>
            <a:endParaRPr lang="en-US" dirty="0"/>
          </a:p>
        </p:txBody>
      </p:sp>
      <p:sp>
        <p:nvSpPr>
          <p:cNvPr id="7" name="Text Placeholder 2">
            <a:extLst>
              <a:ext uri="{FF2B5EF4-FFF2-40B4-BE49-F238E27FC236}">
                <a16:creationId xmlns:a16="http://schemas.microsoft.com/office/drawing/2014/main" id="{6DABBBB8-A467-4BC1-B67B-84F2CE43AE36}"/>
              </a:ext>
            </a:extLst>
          </p:cNvPr>
          <p:cNvSpPr>
            <a:spLocks noGrp="1"/>
          </p:cNvSpPr>
          <p:nvPr>
            <p:ph type="body" idx="1" hasCustomPrompt="1"/>
          </p:nvPr>
        </p:nvSpPr>
        <p:spPr>
          <a:xfrm>
            <a:off x="1344168" y="4776723"/>
            <a:ext cx="2286000" cy="365760"/>
          </a:xfrm>
        </p:spPr>
        <p:txBody>
          <a:bodyPr>
            <a:noAutofit/>
          </a:bodyPr>
          <a:lstStyle>
            <a:lvl1pPr marL="0" indent="0">
              <a:buNone/>
              <a:defRPr sz="1800" b="1">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8" name="Text Placeholder 2">
            <a:extLst>
              <a:ext uri="{FF2B5EF4-FFF2-40B4-BE49-F238E27FC236}">
                <a16:creationId xmlns:a16="http://schemas.microsoft.com/office/drawing/2014/main" id="{E987AC28-444C-4196-9E47-A4EF896A23CE}"/>
              </a:ext>
            </a:extLst>
          </p:cNvPr>
          <p:cNvSpPr>
            <a:spLocks noGrp="1"/>
          </p:cNvSpPr>
          <p:nvPr>
            <p:ph type="body" idx="13" hasCustomPrompt="1"/>
          </p:nvPr>
        </p:nvSpPr>
        <p:spPr>
          <a:xfrm>
            <a:off x="1344168" y="5231994"/>
            <a:ext cx="2286000" cy="741904"/>
          </a:xfrm>
        </p:spPr>
        <p:txBody>
          <a:bodyPr>
            <a:noAutofit/>
          </a:bodyPr>
          <a:lstStyle>
            <a:lvl1pPr marL="0" indent="0">
              <a:buNone/>
              <a:defRPr sz="160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25" name="Picture Placeholder 23">
            <a:extLst>
              <a:ext uri="{FF2B5EF4-FFF2-40B4-BE49-F238E27FC236}">
                <a16:creationId xmlns:a16="http://schemas.microsoft.com/office/drawing/2014/main" id="{6294C3D0-06EC-44FE-B004-772B2B4AD010}"/>
              </a:ext>
            </a:extLst>
          </p:cNvPr>
          <p:cNvSpPr>
            <a:spLocks noGrp="1"/>
          </p:cNvSpPr>
          <p:nvPr>
            <p:ph type="pic" sz="quarter" idx="21"/>
          </p:nvPr>
        </p:nvSpPr>
        <p:spPr>
          <a:xfrm>
            <a:off x="4050792" y="1920240"/>
            <a:ext cx="2286000" cy="2743200"/>
          </a:xfrm>
          <a:solidFill>
            <a:schemeClr val="accent1"/>
          </a:solidFill>
        </p:spPr>
        <p:txBody>
          <a:bodyPr/>
          <a:lstStyle/>
          <a:p>
            <a:r>
              <a:rPr lang="en-US"/>
              <a:t>Click icon to add picture</a:t>
            </a:r>
            <a:endParaRPr lang="en-US" dirty="0"/>
          </a:p>
        </p:txBody>
      </p:sp>
      <p:sp>
        <p:nvSpPr>
          <p:cNvPr id="9" name="Text Placeholder 2">
            <a:extLst>
              <a:ext uri="{FF2B5EF4-FFF2-40B4-BE49-F238E27FC236}">
                <a16:creationId xmlns:a16="http://schemas.microsoft.com/office/drawing/2014/main" id="{5B90A362-5B2F-42A1-9C37-B7A2C1DB52C6}"/>
              </a:ext>
            </a:extLst>
          </p:cNvPr>
          <p:cNvSpPr>
            <a:spLocks noGrp="1"/>
          </p:cNvSpPr>
          <p:nvPr>
            <p:ph type="body" idx="14" hasCustomPrompt="1"/>
          </p:nvPr>
        </p:nvSpPr>
        <p:spPr>
          <a:xfrm>
            <a:off x="4050792" y="4776722"/>
            <a:ext cx="2286000" cy="365760"/>
          </a:xfrm>
        </p:spPr>
        <p:txBody>
          <a:bodyPr>
            <a:noAutofit/>
          </a:bodyPr>
          <a:lstStyle>
            <a:lvl1pPr marL="0" indent="0">
              <a:buNone/>
              <a:defRPr sz="1800" b="1">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10" name="Text Placeholder 2">
            <a:extLst>
              <a:ext uri="{FF2B5EF4-FFF2-40B4-BE49-F238E27FC236}">
                <a16:creationId xmlns:a16="http://schemas.microsoft.com/office/drawing/2014/main" id="{60B5E1E4-F9B1-48B7-99FD-CF1FB5D1CE58}"/>
              </a:ext>
            </a:extLst>
          </p:cNvPr>
          <p:cNvSpPr>
            <a:spLocks noGrp="1"/>
          </p:cNvSpPr>
          <p:nvPr>
            <p:ph type="body" idx="15" hasCustomPrompt="1"/>
          </p:nvPr>
        </p:nvSpPr>
        <p:spPr>
          <a:xfrm>
            <a:off x="4050792" y="5231994"/>
            <a:ext cx="2286000" cy="741904"/>
          </a:xfrm>
        </p:spPr>
        <p:txBody>
          <a:bodyPr>
            <a:noAutofit/>
          </a:bodyPr>
          <a:lstStyle>
            <a:lvl1pPr marL="0" indent="0">
              <a:buNone/>
              <a:defRPr sz="160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26" name="Picture Placeholder 23">
            <a:extLst>
              <a:ext uri="{FF2B5EF4-FFF2-40B4-BE49-F238E27FC236}">
                <a16:creationId xmlns:a16="http://schemas.microsoft.com/office/drawing/2014/main" id="{52B3635E-2CD2-4789-B716-0726983B98DD}"/>
              </a:ext>
            </a:extLst>
          </p:cNvPr>
          <p:cNvSpPr>
            <a:spLocks noGrp="1"/>
          </p:cNvSpPr>
          <p:nvPr>
            <p:ph type="pic" sz="quarter" idx="22"/>
          </p:nvPr>
        </p:nvSpPr>
        <p:spPr>
          <a:xfrm>
            <a:off x="6766560" y="1920240"/>
            <a:ext cx="2286000" cy="2743200"/>
          </a:xfrm>
          <a:solidFill>
            <a:schemeClr val="accent1"/>
          </a:solidFill>
        </p:spPr>
        <p:txBody>
          <a:bodyPr/>
          <a:lstStyle/>
          <a:p>
            <a:r>
              <a:rPr lang="en-US"/>
              <a:t>Click icon to add picture</a:t>
            </a:r>
            <a:endParaRPr lang="en-US" dirty="0"/>
          </a:p>
        </p:txBody>
      </p:sp>
      <p:sp>
        <p:nvSpPr>
          <p:cNvPr id="11" name="Text Placeholder 2">
            <a:extLst>
              <a:ext uri="{FF2B5EF4-FFF2-40B4-BE49-F238E27FC236}">
                <a16:creationId xmlns:a16="http://schemas.microsoft.com/office/drawing/2014/main" id="{F381C480-45F8-4827-9037-7539C3EB8AE7}"/>
              </a:ext>
            </a:extLst>
          </p:cNvPr>
          <p:cNvSpPr>
            <a:spLocks noGrp="1"/>
          </p:cNvSpPr>
          <p:nvPr>
            <p:ph type="body" idx="16" hasCustomPrompt="1"/>
          </p:nvPr>
        </p:nvSpPr>
        <p:spPr>
          <a:xfrm>
            <a:off x="6766560" y="4776722"/>
            <a:ext cx="2286000" cy="365760"/>
          </a:xfrm>
        </p:spPr>
        <p:txBody>
          <a:bodyPr>
            <a:noAutofit/>
          </a:bodyPr>
          <a:lstStyle>
            <a:lvl1pPr marL="0" indent="0">
              <a:buNone/>
              <a:defRPr sz="1800" b="1">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16" name="Text Placeholder 2">
            <a:extLst>
              <a:ext uri="{FF2B5EF4-FFF2-40B4-BE49-F238E27FC236}">
                <a16:creationId xmlns:a16="http://schemas.microsoft.com/office/drawing/2014/main" id="{75C234DF-E3C1-404B-AB97-2C7A46E4B5B1}"/>
              </a:ext>
            </a:extLst>
          </p:cNvPr>
          <p:cNvSpPr>
            <a:spLocks noGrp="1"/>
          </p:cNvSpPr>
          <p:nvPr>
            <p:ph type="body" idx="17" hasCustomPrompt="1"/>
          </p:nvPr>
        </p:nvSpPr>
        <p:spPr>
          <a:xfrm>
            <a:off x="6766560" y="5231994"/>
            <a:ext cx="2286000" cy="741904"/>
          </a:xfrm>
        </p:spPr>
        <p:txBody>
          <a:bodyPr>
            <a:noAutofit/>
          </a:bodyPr>
          <a:lstStyle>
            <a:lvl1pPr marL="0" indent="0">
              <a:buNone/>
              <a:defRPr sz="160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27" name="Picture Placeholder 23">
            <a:extLst>
              <a:ext uri="{FF2B5EF4-FFF2-40B4-BE49-F238E27FC236}">
                <a16:creationId xmlns:a16="http://schemas.microsoft.com/office/drawing/2014/main" id="{9F5C4372-9497-41A1-B420-2B0107C0AF76}"/>
              </a:ext>
            </a:extLst>
          </p:cNvPr>
          <p:cNvSpPr>
            <a:spLocks noGrp="1"/>
          </p:cNvSpPr>
          <p:nvPr>
            <p:ph type="pic" sz="quarter" idx="23"/>
          </p:nvPr>
        </p:nvSpPr>
        <p:spPr>
          <a:xfrm>
            <a:off x="9473184" y="1920240"/>
            <a:ext cx="2286000" cy="2743200"/>
          </a:xfrm>
          <a:solidFill>
            <a:schemeClr val="accent1"/>
          </a:solidFill>
        </p:spPr>
        <p:txBody>
          <a:bodyPr/>
          <a:lstStyle/>
          <a:p>
            <a:r>
              <a:rPr lang="en-US"/>
              <a:t>Click icon to add picture</a:t>
            </a:r>
            <a:endParaRPr lang="en-US" dirty="0"/>
          </a:p>
        </p:txBody>
      </p:sp>
      <p:sp>
        <p:nvSpPr>
          <p:cNvPr id="17" name="Text Placeholder 2">
            <a:extLst>
              <a:ext uri="{FF2B5EF4-FFF2-40B4-BE49-F238E27FC236}">
                <a16:creationId xmlns:a16="http://schemas.microsoft.com/office/drawing/2014/main" id="{58F45840-878E-43B2-A803-74771B0806E8}"/>
              </a:ext>
            </a:extLst>
          </p:cNvPr>
          <p:cNvSpPr>
            <a:spLocks noGrp="1"/>
          </p:cNvSpPr>
          <p:nvPr>
            <p:ph type="body" idx="18" hasCustomPrompt="1"/>
          </p:nvPr>
        </p:nvSpPr>
        <p:spPr>
          <a:xfrm>
            <a:off x="9473184" y="4776722"/>
            <a:ext cx="2286000" cy="365760"/>
          </a:xfrm>
        </p:spPr>
        <p:txBody>
          <a:bodyPr>
            <a:noAutofit/>
          </a:bodyPr>
          <a:lstStyle>
            <a:lvl1pPr marL="0" indent="0">
              <a:buNone/>
              <a:defRPr sz="1800" b="1">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18" name="Text Placeholder 2">
            <a:extLst>
              <a:ext uri="{FF2B5EF4-FFF2-40B4-BE49-F238E27FC236}">
                <a16:creationId xmlns:a16="http://schemas.microsoft.com/office/drawing/2014/main" id="{2CB5A8C9-D514-49FE-8865-6B145CE41444}"/>
              </a:ext>
            </a:extLst>
          </p:cNvPr>
          <p:cNvSpPr>
            <a:spLocks noGrp="1"/>
          </p:cNvSpPr>
          <p:nvPr>
            <p:ph type="body" idx="19" hasCustomPrompt="1"/>
          </p:nvPr>
        </p:nvSpPr>
        <p:spPr>
          <a:xfrm>
            <a:off x="9473184" y="5231994"/>
            <a:ext cx="2286000" cy="741904"/>
          </a:xfrm>
        </p:spPr>
        <p:txBody>
          <a:bodyPr>
            <a:noAutofit/>
          </a:bodyPr>
          <a:lstStyle>
            <a:lvl1pPr marL="0" indent="0">
              <a:buNone/>
              <a:defRPr sz="160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Tree>
    <p:extLst>
      <p:ext uri="{BB962C8B-B14F-4D97-AF65-F5344CB8AC3E}">
        <p14:creationId xmlns:p14="http://schemas.microsoft.com/office/powerpoint/2010/main" val="3953366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able Chart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2696C-4B86-4CA0-A733-55338D7B1EBF}"/>
              </a:ext>
            </a:extLst>
          </p:cNvPr>
          <p:cNvSpPr>
            <a:spLocks noGrp="1"/>
          </p:cNvSpPr>
          <p:nvPr>
            <p:ph type="title"/>
          </p:nvPr>
        </p:nvSpPr>
        <p:spPr>
          <a:xfrm>
            <a:off x="1343025" y="320040"/>
            <a:ext cx="10406063" cy="1263423"/>
          </a:xfrm>
        </p:spPr>
        <p:txBody>
          <a:bodyPr wrap="square">
            <a:normAutofit/>
          </a:bodyPr>
          <a:lstStyle>
            <a:lvl1pPr>
              <a:lnSpc>
                <a:spcPct val="100000"/>
              </a:lnSpc>
              <a:defRPr sz="4800">
                <a:solidFill>
                  <a:schemeClr val="tx2"/>
                </a:solidFill>
              </a:defRPr>
            </a:lvl1pPr>
          </a:lstStyle>
          <a:p>
            <a:r>
              <a:rPr lang="en-US"/>
              <a:t>Click to edit Master title style</a:t>
            </a:r>
            <a:endParaRPr lang="en-US" dirty="0"/>
          </a:p>
        </p:txBody>
      </p:sp>
      <p:sp>
        <p:nvSpPr>
          <p:cNvPr id="10" name="Date Placeholder 3">
            <a:extLst>
              <a:ext uri="{FF2B5EF4-FFF2-40B4-BE49-F238E27FC236}">
                <a16:creationId xmlns:a16="http://schemas.microsoft.com/office/drawing/2014/main" id="{06243987-D9E3-40C9-94D4-B3CCFE71A4E5}"/>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Sunday, February 7, 20XX</a:t>
            </a:r>
            <a:endParaRPr lang="en-US" dirty="0">
              <a:latin typeface="+mn-lt"/>
            </a:endParaRPr>
          </a:p>
        </p:txBody>
      </p:sp>
      <p:sp>
        <p:nvSpPr>
          <p:cNvPr id="12" name="Footer Placeholder 4">
            <a:extLst>
              <a:ext uri="{FF2B5EF4-FFF2-40B4-BE49-F238E27FC236}">
                <a16:creationId xmlns:a16="http://schemas.microsoft.com/office/drawing/2014/main" id="{2BF37532-63DB-40A9-90C9-9B3BB694D8F0}"/>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dirty="0"/>
              <a:t>Sample Footer Text</a:t>
            </a:r>
            <a:endParaRPr lang="en-US" dirty="0">
              <a:latin typeface="+mn-lt"/>
            </a:endParaRPr>
          </a:p>
        </p:txBody>
      </p:sp>
      <p:sp>
        <p:nvSpPr>
          <p:cNvPr id="13" name="Slide Number Placeholder 5">
            <a:extLst>
              <a:ext uri="{FF2B5EF4-FFF2-40B4-BE49-F238E27FC236}">
                <a16:creationId xmlns:a16="http://schemas.microsoft.com/office/drawing/2014/main" id="{1007CCEE-A736-4DEE-982A-45CDF794F322}"/>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noFill/>
                </a:ln>
                <a:solidFill>
                  <a:schemeClr val="tx2"/>
                </a:solid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p>
        </p:txBody>
      </p:sp>
      <p:sp>
        <p:nvSpPr>
          <p:cNvPr id="3" name="Content Placeholder 2">
            <a:extLst>
              <a:ext uri="{FF2B5EF4-FFF2-40B4-BE49-F238E27FC236}">
                <a16:creationId xmlns:a16="http://schemas.microsoft.com/office/drawing/2014/main" id="{13DB26C1-D742-4B12-B5E3-153A24D0AAAD}"/>
              </a:ext>
            </a:extLst>
          </p:cNvPr>
          <p:cNvSpPr>
            <a:spLocks noGrp="1"/>
          </p:cNvSpPr>
          <p:nvPr>
            <p:ph idx="1"/>
          </p:nvPr>
        </p:nvSpPr>
        <p:spPr>
          <a:xfrm>
            <a:off x="1271333" y="1825625"/>
            <a:ext cx="10515600" cy="4351338"/>
          </a:xfrm>
        </p:spPr>
        <p:txBody>
          <a:bodyPr lIns="0" tIns="0" rIns="0" bIns="0">
            <a:noAutofit/>
          </a:bodyPr>
          <a:lstStyle>
            <a:lvl1pPr marL="360000" indent="-360000">
              <a:lnSpc>
                <a:spcPct val="120000"/>
              </a:lnSpc>
              <a:buSzPct val="70000"/>
              <a:buFont typeface="Wingdings 2" panose="05020102010507070707" pitchFamily="18" charset="2"/>
              <a:buChar char="à"/>
              <a:defRPr sz="2000">
                <a:solidFill>
                  <a:schemeClr val="tx2">
                    <a:alpha val="77000"/>
                  </a:schemeClr>
                </a:solidFill>
              </a:defRPr>
            </a:lvl1pPr>
            <a:lvl2pPr marL="720000" indent="-360000">
              <a:lnSpc>
                <a:spcPct val="120000"/>
              </a:lnSpc>
              <a:buSzPct val="70000"/>
              <a:buFont typeface="Wingdings 2" panose="05020102010507070707" pitchFamily="18" charset="2"/>
              <a:buChar char="à"/>
              <a:defRPr sz="2000">
                <a:solidFill>
                  <a:schemeClr val="tx2">
                    <a:alpha val="77000"/>
                  </a:schemeClr>
                </a:solidFill>
              </a:defRPr>
            </a:lvl2pPr>
            <a:lvl3pPr marL="1080000" indent="-288000">
              <a:lnSpc>
                <a:spcPct val="120000"/>
              </a:lnSpc>
              <a:buSzPct val="70000"/>
              <a:buFont typeface="Wingdings 2" panose="05020102010507070707" pitchFamily="18" charset="2"/>
              <a:buChar char="à"/>
              <a:defRPr sz="1600">
                <a:solidFill>
                  <a:schemeClr val="tx2">
                    <a:alpha val="77000"/>
                  </a:schemeClr>
                </a:solidFill>
              </a:defRPr>
            </a:lvl3pPr>
            <a:lvl4pPr marL="1440000" indent="-288000">
              <a:lnSpc>
                <a:spcPct val="120000"/>
              </a:lnSpc>
              <a:buSzPct val="70000"/>
              <a:buFont typeface="Wingdings 2" panose="05020102010507070707" pitchFamily="18" charset="2"/>
              <a:buChar char="à"/>
              <a:defRPr sz="1600">
                <a:solidFill>
                  <a:schemeClr val="tx2">
                    <a:alpha val="77000"/>
                  </a:schemeClr>
                </a:solidFill>
              </a:defRPr>
            </a:lvl4pPr>
            <a:lvl5pPr marL="1800000" indent="-288000">
              <a:lnSpc>
                <a:spcPct val="120000"/>
              </a:lnSpc>
              <a:buSzPct val="70000"/>
              <a:buFont typeface="Wingdings 2" panose="05020102010507070707" pitchFamily="18" charset="2"/>
              <a:buChar char="à"/>
              <a:defRPr sz="1600">
                <a:solidFill>
                  <a:schemeClr val="tx2">
                    <a:alpha val="77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36386491-6F13-4235-A32F-9F6D67F13D05}"/>
              </a:ext>
              <a:ext uri="{C183D7F6-B498-43B3-948B-1728B52AA6E4}">
                <adec:decorative xmlns:adec="http://schemas.microsoft.com/office/drawing/2017/decorative" val="1"/>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300671"/>
      </p:ext>
    </p:extLst>
  </p:cSld>
  <p:clrMapOvr>
    <a:masterClrMapping/>
  </p:clrMapOvr>
  <p:extLst>
    <p:ext uri="{DCECCB84-F9BA-43D5-87BE-67443E8EF086}">
      <p15:sldGuideLst xmlns:p15="http://schemas.microsoft.com/office/powerpoint/2012/main">
        <p15:guide id="12" pos="7401">
          <p15:clr>
            <a:srgbClr val="F26B43"/>
          </p15:clr>
        </p15:guide>
        <p15:guide id="14" orient="horz" pos="278">
          <p15:clr>
            <a:srgbClr val="F26B43"/>
          </p15:clr>
        </p15:guide>
        <p15:guide id="15" orient="horz" pos="4042">
          <p15:clr>
            <a:srgbClr val="F26B43"/>
          </p15:clr>
        </p15:guide>
        <p15:guide id="16" orient="horz" pos="1003">
          <p15:clr>
            <a:srgbClr val="5ACBF0"/>
          </p15:clr>
        </p15:guide>
        <p15:guide id="17" orient="horz" pos="1298">
          <p15:clr>
            <a:srgbClr val="5ACBF0"/>
          </p15:clr>
        </p15:guide>
        <p15:guide id="18" orient="horz" pos="2024">
          <p15:clr>
            <a:srgbClr val="5ACBF0"/>
          </p15:clr>
        </p15:guide>
        <p15:guide id="19" orient="horz" pos="2296">
          <p15:clr>
            <a:srgbClr val="5ACBF0"/>
          </p15:clr>
        </p15:guide>
        <p15:guide id="20" orient="horz" pos="3022">
          <p15:clr>
            <a:srgbClr val="5ACBF0"/>
          </p15:clr>
        </p15:guide>
        <p15:guide id="21" orient="horz" pos="3317">
          <p15:clr>
            <a:srgbClr val="5ACBF0"/>
          </p15:clr>
        </p15:guide>
        <p15:guide id="22" pos="846">
          <p15:clr>
            <a:srgbClr val="F26B43"/>
          </p15:clr>
        </p15:guide>
        <p15:guide id="23" pos="1708">
          <p15:clr>
            <a:srgbClr val="5ACBF0"/>
          </p15:clr>
        </p15:guide>
        <p15:guide id="24" pos="2003">
          <p15:clr>
            <a:srgbClr val="5ACBF0"/>
          </p15:clr>
        </p15:guide>
        <p15:guide id="25" pos="2842">
          <p15:clr>
            <a:srgbClr val="5ACBF0"/>
          </p15:clr>
        </p15:guide>
        <p15:guide id="26" pos="3137">
          <p15:clr>
            <a:srgbClr val="5ACBF0"/>
          </p15:clr>
        </p15:guide>
        <p15:guide id="28" pos="3976">
          <p15:clr>
            <a:srgbClr val="5ACBF0"/>
          </p15:clr>
        </p15:guide>
        <p15:guide id="29" pos="5110">
          <p15:clr>
            <a:srgbClr val="5ACBF0"/>
          </p15:clr>
        </p15:guide>
        <p15:guide id="30" pos="5405">
          <p15:clr>
            <a:srgbClr val="5ACBF0"/>
          </p15:clr>
        </p15:guide>
        <p15:guide id="31" pos="6267">
          <p15:clr>
            <a:srgbClr val="5ACBF0"/>
          </p15:clr>
        </p15:guide>
        <p15:guide id="32" pos="6539">
          <p15:clr>
            <a:srgbClr val="5ACBF0"/>
          </p15:clr>
        </p15:guide>
        <p15:guide id="33" pos="574">
          <p15:clr>
            <a:srgbClr val="F26B43"/>
          </p15:clr>
        </p15:guide>
        <p15:guide id="34" pos="427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782FF-2A32-49DE-8CD8-110B8656515F}"/>
              </a:ext>
            </a:extLst>
          </p:cNvPr>
          <p:cNvSpPr>
            <a:spLocks noGrp="1"/>
          </p:cNvSpPr>
          <p:nvPr>
            <p:ph type="title"/>
          </p:nvPr>
        </p:nvSpPr>
        <p:spPr>
          <a:xfrm>
            <a:off x="442799" y="320040"/>
            <a:ext cx="11269775" cy="1363091"/>
          </a:xfrm>
        </p:spPr>
        <p:txBody>
          <a:bodyPr/>
          <a:lstStyle>
            <a:lvl1pPr>
              <a:lnSpc>
                <a:spcPct val="100000"/>
              </a:lnSpc>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AB8169D-3731-4C94-88AE-B0A6F9E0B556}"/>
              </a:ext>
            </a:extLst>
          </p:cNvPr>
          <p:cNvSpPr>
            <a:spLocks noGrp="1"/>
          </p:cNvSpPr>
          <p:nvPr>
            <p:ph type="body" idx="1"/>
          </p:nvPr>
        </p:nvSpPr>
        <p:spPr>
          <a:xfrm>
            <a:off x="442797" y="1790700"/>
            <a:ext cx="5437187" cy="615950"/>
          </a:xfrm>
        </p:spPr>
        <p:txBody>
          <a:bodyPr anchor="b">
            <a:normAutofit/>
          </a:bodyPr>
          <a:lstStyle>
            <a:lvl1pPr marL="0" indent="0">
              <a:buNone/>
              <a:defRPr sz="2400" b="1" cap="all" spc="200" baseline="0">
                <a:solidFill>
                  <a:schemeClr val="accent1">
                    <a:alpha val="77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0F9D0F-6C05-441B-9D94-466C79598BCA}"/>
              </a:ext>
            </a:extLst>
          </p:cNvPr>
          <p:cNvSpPr>
            <a:spLocks noGrp="1"/>
          </p:cNvSpPr>
          <p:nvPr>
            <p:ph sz="half" idx="2"/>
          </p:nvPr>
        </p:nvSpPr>
        <p:spPr>
          <a:xfrm>
            <a:off x="442797" y="2505075"/>
            <a:ext cx="5437187" cy="3011476"/>
          </a:xfrm>
        </p:spPr>
        <p:txBody>
          <a:bodyPr/>
          <a:lstStyle>
            <a:lvl1pPr marL="283464" indent="-283464">
              <a:buFont typeface="Arial" panose="020B0604020202020204" pitchFamily="34" charset="0"/>
              <a:buChar char="•"/>
              <a:defRPr/>
            </a:lvl1pPr>
            <a:lvl2pPr marL="283464" indent="-283464">
              <a:buFont typeface="Arial" panose="020B0604020202020204" pitchFamily="34" charset="0"/>
              <a:buChar char="•"/>
              <a:defRPr/>
            </a:lvl2pPr>
            <a:lvl3pPr marL="283464" indent="-283464">
              <a:buFont typeface="Arial" panose="020B0604020202020204" pitchFamily="34" charset="0"/>
              <a:buChar char="•"/>
              <a:defRPr/>
            </a:lvl3pPr>
            <a:lvl4pPr marL="283464" indent="-283464">
              <a:buFont typeface="Arial" panose="020B0604020202020204" pitchFamily="34" charset="0"/>
              <a:buChar char="•"/>
              <a:defRPr/>
            </a:lvl4pPr>
            <a:lvl5pPr marL="283464" indent="-283464">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CF90129-65EC-4BFC-B51F-3F2174644348}"/>
              </a:ext>
            </a:extLst>
          </p:cNvPr>
          <p:cNvSpPr>
            <a:spLocks noGrp="1"/>
          </p:cNvSpPr>
          <p:nvPr>
            <p:ph type="body" sz="quarter" idx="3"/>
          </p:nvPr>
        </p:nvSpPr>
        <p:spPr>
          <a:xfrm>
            <a:off x="6311786" y="1790700"/>
            <a:ext cx="5437187" cy="615950"/>
          </a:xfrm>
        </p:spPr>
        <p:txBody>
          <a:bodyPr anchor="b">
            <a:normAutofit/>
          </a:bodyPr>
          <a:lstStyle>
            <a:lvl1pPr marL="0" indent="0">
              <a:buNone/>
              <a:defRPr sz="2400" b="1" cap="all" spc="200" baseline="0">
                <a:solidFill>
                  <a:schemeClr val="accent1">
                    <a:alpha val="77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1AAB39-390C-4C6E-90BC-E2A2548658B2}"/>
              </a:ext>
            </a:extLst>
          </p:cNvPr>
          <p:cNvSpPr>
            <a:spLocks noGrp="1"/>
          </p:cNvSpPr>
          <p:nvPr>
            <p:ph sz="quarter" idx="4"/>
          </p:nvPr>
        </p:nvSpPr>
        <p:spPr>
          <a:xfrm>
            <a:off x="6311786" y="2505075"/>
            <a:ext cx="5437187" cy="3011476"/>
          </a:xfrm>
        </p:spPr>
        <p:txBody>
          <a:bodyPr/>
          <a:lstStyle>
            <a:lvl1pPr marL="283464" indent="-283464">
              <a:buFont typeface="Arial" panose="020B0604020202020204" pitchFamily="34" charset="0"/>
              <a:buChar char="•"/>
              <a:defRPr/>
            </a:lvl1pPr>
            <a:lvl2pPr marL="283464" indent="-283464">
              <a:buFont typeface="Arial" panose="020B0604020202020204" pitchFamily="34" charset="0"/>
              <a:buChar char="•"/>
              <a:defRPr/>
            </a:lvl2pPr>
            <a:lvl3pPr marL="283464" indent="-283464">
              <a:buFont typeface="Arial" panose="020B0604020202020204" pitchFamily="34" charset="0"/>
              <a:buChar char="•"/>
              <a:defRPr/>
            </a:lvl3pPr>
            <a:lvl4pPr marL="283464" indent="-283464">
              <a:buFont typeface="Arial" panose="020B0604020202020204" pitchFamily="34" charset="0"/>
              <a:buChar char="•"/>
              <a:defRPr/>
            </a:lvl4pPr>
            <a:lvl5pPr marL="283464" indent="-283464">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3">
            <a:extLst>
              <a:ext uri="{FF2B5EF4-FFF2-40B4-BE49-F238E27FC236}">
                <a16:creationId xmlns:a16="http://schemas.microsoft.com/office/drawing/2014/main" id="{13E94383-11E6-486C-8325-BE8B447AA74B}"/>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r>
              <a:rPr lang="en-US"/>
              <a:t>Sunday, February 7, 20XX</a:t>
            </a:r>
            <a:endParaRPr lang="en-US" dirty="0"/>
          </a:p>
        </p:txBody>
      </p:sp>
      <p:sp>
        <p:nvSpPr>
          <p:cNvPr id="15" name="Footer Placeholder 4">
            <a:extLst>
              <a:ext uri="{FF2B5EF4-FFF2-40B4-BE49-F238E27FC236}">
                <a16:creationId xmlns:a16="http://schemas.microsoft.com/office/drawing/2014/main" id="{6F62069A-7C14-42BA-A1F2-AE00A6BCD05F}"/>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dirty="0"/>
              <a:t>Sample Footer Text</a:t>
            </a:r>
          </a:p>
        </p:txBody>
      </p:sp>
      <p:cxnSp>
        <p:nvCxnSpPr>
          <p:cNvPr id="17" name="Straight Connector 16">
            <a:extLst>
              <a:ext uri="{FF2B5EF4-FFF2-40B4-BE49-F238E27FC236}">
                <a16:creationId xmlns:a16="http://schemas.microsoft.com/office/drawing/2014/main" id="{930E56EE-505D-4420-971C-982EA4EF0564}"/>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DA02FFF2-554C-4459-9BBD-7D0ADE8DC41D}"/>
              </a:ext>
            </a:extLst>
          </p:cNvPr>
          <p:cNvSpPr>
            <a:spLocks noGrp="1"/>
          </p:cNvSpPr>
          <p:nvPr>
            <p:ph type="sldNum" sz="quarter" idx="12"/>
          </p:nvPr>
        </p:nvSpPr>
        <p:spPr>
          <a:xfrm>
            <a:off x="10236199" y="5957999"/>
            <a:ext cx="1476375" cy="900000"/>
          </a:xfrm>
          <a:prstGeom prst="rect">
            <a:avLst/>
          </a:prstGeom>
        </p:spPr>
        <p:txBody>
          <a:bodyPr tIns="72000" bIns="72000"/>
          <a:lstStyle>
            <a:lvl1pPr algn="r">
              <a:defRPr sz="3600" b="0">
                <a:ln w="6350">
                  <a:noFill/>
                </a:ln>
                <a:solidFill>
                  <a:schemeClr val="tx2"/>
                </a:solidFill>
              </a:defRPr>
            </a:lvl1pPr>
          </a:lstStyle>
          <a:p>
            <a:fld id="{63F9D384-533B-4C4E-B660-F861AA07D173}" type="slidenum">
              <a:rPr lang="en-US" smtClean="0"/>
              <a:pPr/>
              <a:t>‹#›</a:t>
            </a:fld>
            <a:endParaRPr lang="en-US" dirty="0"/>
          </a:p>
        </p:txBody>
      </p:sp>
    </p:spTree>
    <p:extLst>
      <p:ext uri="{BB962C8B-B14F-4D97-AF65-F5344CB8AC3E}">
        <p14:creationId xmlns:p14="http://schemas.microsoft.com/office/powerpoint/2010/main" val="2087167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086052-6759-46BD-9531-D65FD95519FE}"/>
              </a:ext>
            </a:extLst>
          </p:cNvPr>
          <p:cNvSpPr>
            <a:spLocks noGrp="1"/>
          </p:cNvSpPr>
          <p:nvPr>
            <p:ph type="title"/>
          </p:nvPr>
        </p:nvSpPr>
        <p:spPr>
          <a:xfrm>
            <a:off x="1342800" y="327600"/>
            <a:ext cx="10407600" cy="11412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4E3C3A5-7533-48B0-9C15-F01656766E96}"/>
              </a:ext>
            </a:extLst>
          </p:cNvPr>
          <p:cNvSpPr>
            <a:spLocks noGrp="1"/>
          </p:cNvSpPr>
          <p:nvPr>
            <p:ph type="body" idx="1"/>
          </p:nvPr>
        </p:nvSpPr>
        <p:spPr>
          <a:xfrm>
            <a:off x="1342800" y="2059200"/>
            <a:ext cx="10407600" cy="4356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7135256E-21FA-473A-8EAF-34CE9AD37240}"/>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Sunday, February 7, 20XX</a:t>
            </a:r>
            <a:endParaRPr lang="en-US" dirty="0">
              <a:latin typeface="+mn-lt"/>
            </a:endParaRPr>
          </a:p>
        </p:txBody>
      </p:sp>
      <p:sp>
        <p:nvSpPr>
          <p:cNvPr id="8" name="Footer Placeholder 4">
            <a:extLst>
              <a:ext uri="{FF2B5EF4-FFF2-40B4-BE49-F238E27FC236}">
                <a16:creationId xmlns:a16="http://schemas.microsoft.com/office/drawing/2014/main" id="{88A99857-D06D-4AFF-8777-07EF0A15F662}"/>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dirty="0"/>
              <a:t>Sample Footer Text</a:t>
            </a:r>
            <a:endParaRPr lang="en-US" dirty="0">
              <a:latin typeface="+mn-lt"/>
            </a:endParaRPr>
          </a:p>
        </p:txBody>
      </p:sp>
      <p:sp>
        <p:nvSpPr>
          <p:cNvPr id="9" name="Slide Number Placeholder 5">
            <a:extLst>
              <a:ext uri="{FF2B5EF4-FFF2-40B4-BE49-F238E27FC236}">
                <a16:creationId xmlns:a16="http://schemas.microsoft.com/office/drawing/2014/main" id="{9172703B-0DDF-46CE-AC34-6233579943D0}"/>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spTree>
    <p:extLst>
      <p:ext uri="{BB962C8B-B14F-4D97-AF65-F5344CB8AC3E}">
        <p14:creationId xmlns:p14="http://schemas.microsoft.com/office/powerpoint/2010/main" val="1956189497"/>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64" r:id="rId3"/>
    <p:sldLayoutId id="2147483671" r:id="rId4"/>
    <p:sldLayoutId id="2147483650" r:id="rId5"/>
    <p:sldLayoutId id="2147483676" r:id="rId6"/>
    <p:sldLayoutId id="2147483654" r:id="rId7"/>
    <p:sldLayoutId id="2147483677" r:id="rId8"/>
    <p:sldLayoutId id="2147483653" r:id="rId9"/>
    <p:sldLayoutId id="2147483667" r:id="rId10"/>
    <p:sldLayoutId id="2147483674" r:id="rId11"/>
    <p:sldLayoutId id="2147483655" r:id="rId12"/>
    <p:sldLayoutId id="2147483662" r:id="rId13"/>
    <p:sldLayoutId id="2147483668" r:id="rId14"/>
    <p:sldLayoutId id="2147483649" r:id="rId15"/>
    <p:sldLayoutId id="2147483651" r:id="rId16"/>
    <p:sldLayoutId id="2147483652" r:id="rId17"/>
    <p:sldLayoutId id="2147483656" r:id="rId18"/>
    <p:sldLayoutId id="2147483657" r:id="rId19"/>
  </p:sldLayoutIdLst>
  <p:hf hdr="0"/>
  <p:txStyles>
    <p:titleStyle>
      <a:lvl1pPr algn="l" defTabSz="914400" rtl="0" eaLnBrk="1" latinLnBrk="0" hangingPunct="1">
        <a:lnSpc>
          <a:spcPct val="100000"/>
        </a:lnSpc>
        <a:spcBef>
          <a:spcPct val="0"/>
        </a:spcBef>
        <a:buNone/>
        <a:defRPr sz="4800" kern="1200">
          <a:solidFill>
            <a:schemeClr val="tx2"/>
          </a:solidFill>
          <a:latin typeface="+mj-lt"/>
          <a:ea typeface="Microsoft Sans Serif" panose="020B0604020202020204" pitchFamily="34" charset="0"/>
          <a:cs typeface="Microsoft Sans Serif" panose="020B0604020202020204" pitchFamily="34" charset="0"/>
        </a:defRPr>
      </a:lvl1pPr>
    </p:titleStyle>
    <p:bodyStyle>
      <a:lvl1pPr marL="0" indent="0" algn="l" defTabSz="914400" rtl="0" eaLnBrk="1" latinLnBrk="0" hangingPunct="1">
        <a:lnSpc>
          <a:spcPct val="120000"/>
        </a:lnSpc>
        <a:spcBef>
          <a:spcPts val="800"/>
        </a:spcBef>
        <a:buSzPct val="70000"/>
        <a:buFont typeface="Wingdings 2" panose="05020102010507070707" pitchFamily="18" charset="2"/>
        <a:buNone/>
        <a:defRPr sz="2000" kern="1200">
          <a:solidFill>
            <a:schemeClr val="tx2">
              <a:alpha val="77000"/>
            </a:schemeClr>
          </a:solidFill>
          <a:latin typeface="+mn-lt"/>
          <a:ea typeface="Microsoft Sans Serif" panose="020B0604020202020204" pitchFamily="34" charset="0"/>
          <a:cs typeface="Microsoft Sans Serif" panose="020B0604020202020204" pitchFamily="34" charset="0"/>
        </a:defRPr>
      </a:lvl1pPr>
      <a:lvl2pPr marL="360000" indent="0" algn="l" defTabSz="914400" rtl="0" eaLnBrk="1" latinLnBrk="0" hangingPunct="1">
        <a:lnSpc>
          <a:spcPct val="120000"/>
        </a:lnSpc>
        <a:spcBef>
          <a:spcPts val="800"/>
        </a:spcBef>
        <a:buSzPct val="70000"/>
        <a:buFont typeface="Wingdings 2" panose="05020102010507070707" pitchFamily="18" charset="2"/>
        <a:buNone/>
        <a:defRPr sz="2000" kern="1200">
          <a:solidFill>
            <a:schemeClr val="tx2">
              <a:alpha val="77000"/>
            </a:schemeClr>
          </a:solidFill>
          <a:latin typeface="+mn-lt"/>
          <a:ea typeface="Microsoft Sans Serif" panose="020B0604020202020204" pitchFamily="34" charset="0"/>
          <a:cs typeface="Microsoft Sans Serif" panose="020B0604020202020204" pitchFamily="34" charset="0"/>
        </a:defRPr>
      </a:lvl2pPr>
      <a:lvl3pPr marL="855000" indent="0" algn="l" defTabSz="914400" rtl="0" eaLnBrk="1" latinLnBrk="0" hangingPunct="1">
        <a:lnSpc>
          <a:spcPct val="120000"/>
        </a:lnSpc>
        <a:spcBef>
          <a:spcPts val="800"/>
        </a:spcBef>
        <a:buSzPct val="70000"/>
        <a:buFont typeface="Wingdings 2" panose="05020102010507070707" pitchFamily="18" charset="2"/>
        <a:buNone/>
        <a:defRPr sz="1600" kern="1200">
          <a:solidFill>
            <a:schemeClr val="tx2">
              <a:alpha val="77000"/>
            </a:schemeClr>
          </a:solidFill>
          <a:latin typeface="+mn-lt"/>
          <a:ea typeface="Microsoft Sans Serif" panose="020B0604020202020204" pitchFamily="34" charset="0"/>
          <a:cs typeface="Microsoft Sans Serif" panose="020B0604020202020204" pitchFamily="34" charset="0"/>
        </a:defRPr>
      </a:lvl3pPr>
      <a:lvl4pPr marL="1312200" indent="0" algn="l" defTabSz="914400" rtl="0" eaLnBrk="1" latinLnBrk="0" hangingPunct="1">
        <a:lnSpc>
          <a:spcPct val="120000"/>
        </a:lnSpc>
        <a:spcBef>
          <a:spcPts val="800"/>
        </a:spcBef>
        <a:buSzPct val="70000"/>
        <a:buFont typeface="Wingdings 2" panose="05020102010507070707" pitchFamily="18" charset="2"/>
        <a:buNone/>
        <a:defRPr sz="1600" kern="1200">
          <a:solidFill>
            <a:schemeClr val="tx2">
              <a:alpha val="77000"/>
            </a:schemeClr>
          </a:solidFill>
          <a:latin typeface="+mn-lt"/>
          <a:ea typeface="Microsoft Sans Serif" panose="020B0604020202020204" pitchFamily="34" charset="0"/>
          <a:cs typeface="Microsoft Sans Serif" panose="020B0604020202020204" pitchFamily="34" charset="0"/>
        </a:defRPr>
      </a:lvl4pPr>
      <a:lvl5pPr marL="1769400" indent="0" algn="l" defTabSz="914400" rtl="0" eaLnBrk="1" latinLnBrk="0" hangingPunct="1">
        <a:lnSpc>
          <a:spcPct val="120000"/>
        </a:lnSpc>
        <a:spcBef>
          <a:spcPts val="800"/>
        </a:spcBef>
        <a:buSzPct val="70000"/>
        <a:buFont typeface="Wingdings 2" panose="05020102010507070707" pitchFamily="18" charset="2"/>
        <a:buNone/>
        <a:defRPr sz="1600" kern="1200">
          <a:solidFill>
            <a:schemeClr val="tx2">
              <a:alpha val="77000"/>
            </a:schemeClr>
          </a:solidFill>
          <a:latin typeface="+mn-lt"/>
          <a:ea typeface="Microsoft Sans Serif" panose="020B0604020202020204" pitchFamily="34" charset="0"/>
          <a:cs typeface="Microsoft Sans Serif"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5585463-4ED5-4981-9444-90CE2CAC10E9}"/>
              </a:ext>
            </a:extLst>
          </p:cNvPr>
          <p:cNvPicPr>
            <a:picLocks noGrp="1" noChangeAspect="1"/>
          </p:cNvPicPr>
          <p:nvPr>
            <p:ph type="pic" sz="quarter" idx="13"/>
          </p:nvPr>
        </p:nvPicPr>
        <p:blipFill rotWithShape="1">
          <a:blip r:embed="rId2"/>
          <a:srcRect/>
          <a:stretch/>
        </p:blipFill>
        <p:spPr>
          <a:xfrm>
            <a:off x="1588" y="0"/>
            <a:ext cx="12190412" cy="6872288"/>
          </a:xfrm>
        </p:spPr>
      </p:pic>
      <p:sp>
        <p:nvSpPr>
          <p:cNvPr id="3" name="Title 2">
            <a:extLst>
              <a:ext uri="{FF2B5EF4-FFF2-40B4-BE49-F238E27FC236}">
                <a16:creationId xmlns:a16="http://schemas.microsoft.com/office/drawing/2014/main" id="{1E184D94-F8EF-435F-9A63-D9B409F552A5}"/>
              </a:ext>
            </a:extLst>
          </p:cNvPr>
          <p:cNvSpPr>
            <a:spLocks noGrp="1"/>
          </p:cNvSpPr>
          <p:nvPr>
            <p:ph type="ctrTitle"/>
          </p:nvPr>
        </p:nvSpPr>
        <p:spPr>
          <a:xfrm>
            <a:off x="910146" y="0"/>
            <a:ext cx="4576254" cy="4773251"/>
          </a:xfrm>
        </p:spPr>
        <p:txBody>
          <a:bodyPr>
            <a:normAutofit/>
          </a:bodyPr>
          <a:lstStyle/>
          <a:p>
            <a:r>
              <a:rPr lang="en-US" sz="4400" b="1" dirty="0"/>
              <a:t>2 TIMOTHY:</a:t>
            </a:r>
            <a:br>
              <a:rPr lang="en-US" dirty="0"/>
            </a:br>
            <a:r>
              <a:rPr lang="en-US" sz="4800" dirty="0"/>
              <a:t>MISSION-</a:t>
            </a:r>
            <a:br>
              <a:rPr lang="en-US" sz="4800" dirty="0"/>
            </a:br>
            <a:r>
              <a:rPr lang="en-US" sz="4800" dirty="0"/>
              <a:t>ENTRUSTED</a:t>
            </a:r>
            <a:endParaRPr lang="en-US" dirty="0"/>
          </a:p>
        </p:txBody>
      </p:sp>
      <p:sp>
        <p:nvSpPr>
          <p:cNvPr id="4" name="Subtitle 3">
            <a:extLst>
              <a:ext uri="{FF2B5EF4-FFF2-40B4-BE49-F238E27FC236}">
                <a16:creationId xmlns:a16="http://schemas.microsoft.com/office/drawing/2014/main" id="{E21C6A78-1B96-4433-9AED-9C2FCA20A1F4}"/>
              </a:ext>
            </a:extLst>
          </p:cNvPr>
          <p:cNvSpPr>
            <a:spLocks noGrp="1"/>
          </p:cNvSpPr>
          <p:nvPr>
            <p:ph type="subTitle" idx="1"/>
          </p:nvPr>
        </p:nvSpPr>
        <p:spPr>
          <a:xfrm>
            <a:off x="910158" y="4787654"/>
            <a:ext cx="4576242" cy="2070345"/>
          </a:xfrm>
        </p:spPr>
        <p:txBody>
          <a:bodyPr>
            <a:normAutofit/>
          </a:bodyPr>
          <a:lstStyle/>
          <a:p>
            <a:r>
              <a:rPr lang="en-US" sz="2400" b="1" dirty="0"/>
              <a:t>Faith Bible Church</a:t>
            </a:r>
          </a:p>
          <a:p>
            <a:r>
              <a:rPr lang="en-US" sz="2400" dirty="0"/>
              <a:t>01.14.24</a:t>
            </a:r>
          </a:p>
        </p:txBody>
      </p:sp>
    </p:spTree>
    <p:extLst>
      <p:ext uri="{BB962C8B-B14F-4D97-AF65-F5344CB8AC3E}">
        <p14:creationId xmlns:p14="http://schemas.microsoft.com/office/powerpoint/2010/main" val="1121974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ate Placeholder 9">
            <a:extLst>
              <a:ext uri="{FF2B5EF4-FFF2-40B4-BE49-F238E27FC236}">
                <a16:creationId xmlns:a16="http://schemas.microsoft.com/office/drawing/2014/main" id="{58471376-7BA1-4C3C-B8C5-9E6A1D7192A6}"/>
              </a:ext>
            </a:extLst>
          </p:cNvPr>
          <p:cNvSpPr>
            <a:spLocks noGrp="1"/>
          </p:cNvSpPr>
          <p:nvPr>
            <p:ph type="dt" sz="half" idx="10"/>
          </p:nvPr>
        </p:nvSpPr>
        <p:spPr>
          <a:xfrm>
            <a:off x="442914" y="5957999"/>
            <a:ext cx="3457574" cy="900000"/>
          </a:xfrm>
        </p:spPr>
        <p:txBody>
          <a:bodyPr/>
          <a:lstStyle/>
          <a:p>
            <a:r>
              <a:rPr lang="en-US" dirty="0"/>
              <a:t>2 timothy 4:1-5</a:t>
            </a:r>
          </a:p>
        </p:txBody>
      </p:sp>
      <p:sp>
        <p:nvSpPr>
          <p:cNvPr id="11" name="Footer Placeholder 10">
            <a:extLst>
              <a:ext uri="{FF2B5EF4-FFF2-40B4-BE49-F238E27FC236}">
                <a16:creationId xmlns:a16="http://schemas.microsoft.com/office/drawing/2014/main" id="{E4C7F57D-A051-47EC-AF8C-46EB10835CAA}"/>
              </a:ext>
            </a:extLst>
          </p:cNvPr>
          <p:cNvSpPr>
            <a:spLocks noGrp="1"/>
          </p:cNvSpPr>
          <p:nvPr>
            <p:ph type="ftr" sz="quarter" idx="11"/>
          </p:nvPr>
        </p:nvSpPr>
        <p:spPr>
          <a:xfrm>
            <a:off x="4367213" y="5957999"/>
            <a:ext cx="5400675" cy="900000"/>
          </a:xfrm>
        </p:spPr>
        <p:txBody>
          <a:bodyPr/>
          <a:lstStyle/>
          <a:p>
            <a:r>
              <a:rPr lang="en-US" dirty="0"/>
              <a:t>“PREACH THE WORD”</a:t>
            </a:r>
          </a:p>
        </p:txBody>
      </p:sp>
      <p:sp>
        <p:nvSpPr>
          <p:cNvPr id="12" name="Slide Number Placeholder 11">
            <a:extLst>
              <a:ext uri="{FF2B5EF4-FFF2-40B4-BE49-F238E27FC236}">
                <a16:creationId xmlns:a16="http://schemas.microsoft.com/office/drawing/2014/main" id="{CD0E0E45-AB19-437D-9B70-F67E8B4E61F1}"/>
              </a:ext>
            </a:extLst>
          </p:cNvPr>
          <p:cNvSpPr>
            <a:spLocks noGrp="1"/>
          </p:cNvSpPr>
          <p:nvPr>
            <p:ph type="sldNum" sz="quarter" idx="12"/>
          </p:nvPr>
        </p:nvSpPr>
        <p:spPr>
          <a:xfrm>
            <a:off x="10236199" y="5957999"/>
            <a:ext cx="1476375" cy="900000"/>
          </a:xfrm>
        </p:spPr>
        <p:txBody>
          <a:bodyPr/>
          <a:lstStyle/>
          <a:p>
            <a:fld id="{63F9D384-533B-4C4E-B660-F861AA07D173}" type="slidenum">
              <a:rPr lang="en-US" smtClean="0"/>
              <a:pPr/>
              <a:t>2</a:t>
            </a:fld>
            <a:endParaRPr lang="en-US" dirty="0"/>
          </a:p>
        </p:txBody>
      </p:sp>
      <p:pic>
        <p:nvPicPr>
          <p:cNvPr id="9" name="Picture Placeholder 8">
            <a:extLst>
              <a:ext uri="{FF2B5EF4-FFF2-40B4-BE49-F238E27FC236}">
                <a16:creationId xmlns:a16="http://schemas.microsoft.com/office/drawing/2014/main" id="{4B1F8C81-87E1-47E7-93AF-8ABB85C13D92}"/>
              </a:ext>
            </a:extLst>
          </p:cNvPr>
          <p:cNvPicPr>
            <a:picLocks noGrp="1" noChangeAspect="1"/>
          </p:cNvPicPr>
          <p:nvPr>
            <p:ph type="pic" sz="quarter" idx="13"/>
          </p:nvPr>
        </p:nvPicPr>
        <p:blipFill rotWithShape="1">
          <a:blip r:embed="rId2"/>
          <a:srcRect/>
          <a:stretch/>
        </p:blipFill>
        <p:spPr>
          <a:xfrm>
            <a:off x="8293608" y="0"/>
            <a:ext cx="3904488" cy="5961888"/>
          </a:xfrm>
        </p:spPr>
      </p:pic>
      <p:sp>
        <p:nvSpPr>
          <p:cNvPr id="3" name="Title 1">
            <a:extLst>
              <a:ext uri="{FF2B5EF4-FFF2-40B4-BE49-F238E27FC236}">
                <a16:creationId xmlns:a16="http://schemas.microsoft.com/office/drawing/2014/main" id="{DB8077B7-D759-5A02-63FC-809ADBCD33D8}"/>
              </a:ext>
            </a:extLst>
          </p:cNvPr>
          <p:cNvSpPr txBox="1">
            <a:spLocks/>
          </p:cNvSpPr>
          <p:nvPr/>
        </p:nvSpPr>
        <p:spPr>
          <a:xfrm>
            <a:off x="442913" y="245660"/>
            <a:ext cx="7381875" cy="5524519"/>
          </a:xfrm>
          <a:prstGeom prst="rect">
            <a:avLst/>
          </a:prstGeom>
        </p:spPr>
        <p:txBody>
          <a:bodyPr vert="horz" wrap="square" lIns="0" tIns="0" rIns="0" bIns="0" rtlCol="0" anchor="t" anchorCtr="0">
            <a:normAutofit fontScale="82500" lnSpcReduction="20000"/>
          </a:bodyPr>
          <a:lstStyle>
            <a:lvl1pPr algn="l" defTabSz="914400" rtl="0" eaLnBrk="1" latinLnBrk="0" hangingPunct="1">
              <a:lnSpc>
                <a:spcPct val="100000"/>
              </a:lnSpc>
              <a:spcBef>
                <a:spcPct val="0"/>
              </a:spcBef>
              <a:buNone/>
              <a:defRPr sz="4800" kern="1200">
                <a:solidFill>
                  <a:schemeClr val="tx2"/>
                </a:solidFill>
                <a:latin typeface="+mj-lt"/>
                <a:ea typeface="Microsoft Sans Serif" panose="020B0604020202020204" pitchFamily="34" charset="0"/>
                <a:cs typeface="Microsoft Sans Serif" panose="020B0604020202020204" pitchFamily="34" charset="0"/>
              </a:defRPr>
            </a:lvl1pPr>
          </a:lstStyle>
          <a:p>
            <a:r>
              <a:rPr lang="en-US" sz="3400" dirty="0"/>
              <a:t>I charge you in the presence of God and of Christ Jesus, who is to judge the living and the dead, and by his appearing and his kingdom: 2 preach the word; be ready in season and out of season; reprove, rebuke, and exhort, with complete patience and teaching. 3 For the time is coming when people will not endure sound teaching, </a:t>
            </a:r>
          </a:p>
          <a:p>
            <a:r>
              <a:rPr lang="en-US" sz="3400" dirty="0"/>
              <a:t>but having itching ears they will accumulate for themselves teachers to suit their own passions, 4 and will turn away from listening to the truth and wander off into myths. </a:t>
            </a:r>
          </a:p>
          <a:p>
            <a:r>
              <a:rPr lang="en-US" sz="3400" dirty="0"/>
              <a:t>5 As for you, always be sober-minded, </a:t>
            </a:r>
          </a:p>
          <a:p>
            <a:r>
              <a:rPr lang="en-US" sz="3400" dirty="0"/>
              <a:t>endure suffering, do the work of an evangelist, fulfill your ministry.</a:t>
            </a:r>
            <a:endParaRPr lang="en-US" sz="3300" dirty="0"/>
          </a:p>
          <a:p>
            <a:endParaRPr lang="en-US" dirty="0"/>
          </a:p>
        </p:txBody>
      </p:sp>
    </p:spTree>
    <p:extLst>
      <p:ext uri="{BB962C8B-B14F-4D97-AF65-F5344CB8AC3E}">
        <p14:creationId xmlns:p14="http://schemas.microsoft.com/office/powerpoint/2010/main" val="1672702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ate Placeholder 9">
            <a:extLst>
              <a:ext uri="{FF2B5EF4-FFF2-40B4-BE49-F238E27FC236}">
                <a16:creationId xmlns:a16="http://schemas.microsoft.com/office/drawing/2014/main" id="{58471376-7BA1-4C3C-B8C5-9E6A1D7192A6}"/>
              </a:ext>
            </a:extLst>
          </p:cNvPr>
          <p:cNvSpPr>
            <a:spLocks noGrp="1"/>
          </p:cNvSpPr>
          <p:nvPr>
            <p:ph type="dt" sz="half" idx="10"/>
          </p:nvPr>
        </p:nvSpPr>
        <p:spPr>
          <a:xfrm>
            <a:off x="442914" y="5957999"/>
            <a:ext cx="3457574" cy="900000"/>
          </a:xfrm>
        </p:spPr>
        <p:txBody>
          <a:bodyPr/>
          <a:lstStyle/>
          <a:p>
            <a:r>
              <a:rPr lang="en-US" dirty="0"/>
              <a:t>2 timothy 4:6-8</a:t>
            </a:r>
          </a:p>
        </p:txBody>
      </p:sp>
      <p:sp>
        <p:nvSpPr>
          <p:cNvPr id="11" name="Footer Placeholder 10">
            <a:extLst>
              <a:ext uri="{FF2B5EF4-FFF2-40B4-BE49-F238E27FC236}">
                <a16:creationId xmlns:a16="http://schemas.microsoft.com/office/drawing/2014/main" id="{E4C7F57D-A051-47EC-AF8C-46EB10835CAA}"/>
              </a:ext>
            </a:extLst>
          </p:cNvPr>
          <p:cNvSpPr>
            <a:spLocks noGrp="1"/>
          </p:cNvSpPr>
          <p:nvPr>
            <p:ph type="ftr" sz="quarter" idx="11"/>
          </p:nvPr>
        </p:nvSpPr>
        <p:spPr>
          <a:xfrm>
            <a:off x="4367213" y="5957999"/>
            <a:ext cx="5400675" cy="900000"/>
          </a:xfrm>
        </p:spPr>
        <p:txBody>
          <a:bodyPr/>
          <a:lstStyle/>
          <a:p>
            <a:r>
              <a:rPr lang="en-US" dirty="0"/>
              <a:t>“GRACE FOR LAST DAYS PERSPECTIVE”</a:t>
            </a:r>
          </a:p>
        </p:txBody>
      </p:sp>
      <p:sp>
        <p:nvSpPr>
          <p:cNvPr id="12" name="Slide Number Placeholder 11">
            <a:extLst>
              <a:ext uri="{FF2B5EF4-FFF2-40B4-BE49-F238E27FC236}">
                <a16:creationId xmlns:a16="http://schemas.microsoft.com/office/drawing/2014/main" id="{CD0E0E45-AB19-437D-9B70-F67E8B4E61F1}"/>
              </a:ext>
            </a:extLst>
          </p:cNvPr>
          <p:cNvSpPr>
            <a:spLocks noGrp="1"/>
          </p:cNvSpPr>
          <p:nvPr>
            <p:ph type="sldNum" sz="quarter" idx="12"/>
          </p:nvPr>
        </p:nvSpPr>
        <p:spPr>
          <a:xfrm>
            <a:off x="10236199" y="5957999"/>
            <a:ext cx="1476375" cy="900000"/>
          </a:xfrm>
        </p:spPr>
        <p:txBody>
          <a:bodyPr/>
          <a:lstStyle/>
          <a:p>
            <a:fld id="{63F9D384-533B-4C4E-B660-F861AA07D173}" type="slidenum">
              <a:rPr lang="en-US" smtClean="0"/>
              <a:pPr/>
              <a:t>3</a:t>
            </a:fld>
            <a:endParaRPr lang="en-US" dirty="0"/>
          </a:p>
        </p:txBody>
      </p:sp>
      <p:pic>
        <p:nvPicPr>
          <p:cNvPr id="9" name="Picture Placeholder 8">
            <a:extLst>
              <a:ext uri="{FF2B5EF4-FFF2-40B4-BE49-F238E27FC236}">
                <a16:creationId xmlns:a16="http://schemas.microsoft.com/office/drawing/2014/main" id="{4B1F8C81-87E1-47E7-93AF-8ABB85C13D92}"/>
              </a:ext>
            </a:extLst>
          </p:cNvPr>
          <p:cNvPicPr>
            <a:picLocks noGrp="1" noChangeAspect="1"/>
          </p:cNvPicPr>
          <p:nvPr>
            <p:ph type="pic" sz="quarter" idx="13"/>
          </p:nvPr>
        </p:nvPicPr>
        <p:blipFill rotWithShape="1">
          <a:blip r:embed="rId2"/>
          <a:srcRect/>
          <a:stretch/>
        </p:blipFill>
        <p:spPr>
          <a:xfrm>
            <a:off x="8293608" y="0"/>
            <a:ext cx="3904488" cy="5961888"/>
          </a:xfrm>
        </p:spPr>
      </p:pic>
      <p:sp>
        <p:nvSpPr>
          <p:cNvPr id="3" name="Title 1">
            <a:extLst>
              <a:ext uri="{FF2B5EF4-FFF2-40B4-BE49-F238E27FC236}">
                <a16:creationId xmlns:a16="http://schemas.microsoft.com/office/drawing/2014/main" id="{DB8077B7-D759-5A02-63FC-809ADBCD33D8}"/>
              </a:ext>
            </a:extLst>
          </p:cNvPr>
          <p:cNvSpPr txBox="1">
            <a:spLocks/>
          </p:cNvSpPr>
          <p:nvPr/>
        </p:nvSpPr>
        <p:spPr>
          <a:xfrm>
            <a:off x="442913" y="245660"/>
            <a:ext cx="7381875" cy="5524519"/>
          </a:xfrm>
          <a:prstGeom prst="rect">
            <a:avLst/>
          </a:prstGeom>
        </p:spPr>
        <p:txBody>
          <a:bodyPr vert="horz" wrap="square" lIns="0" tIns="0" rIns="0" bIns="0" rtlCol="0" anchor="t" anchorCtr="0">
            <a:normAutofit fontScale="97500" lnSpcReduction="10000"/>
          </a:bodyPr>
          <a:lstStyle>
            <a:lvl1pPr algn="l" defTabSz="914400" rtl="0" eaLnBrk="1" latinLnBrk="0" hangingPunct="1">
              <a:lnSpc>
                <a:spcPct val="100000"/>
              </a:lnSpc>
              <a:spcBef>
                <a:spcPct val="0"/>
              </a:spcBef>
              <a:buNone/>
              <a:defRPr sz="4800" kern="1200">
                <a:solidFill>
                  <a:schemeClr val="tx2"/>
                </a:solidFill>
                <a:latin typeface="+mj-lt"/>
                <a:ea typeface="Microsoft Sans Serif" panose="020B0604020202020204" pitchFamily="34" charset="0"/>
                <a:cs typeface="Microsoft Sans Serif" panose="020B0604020202020204" pitchFamily="34" charset="0"/>
              </a:defRPr>
            </a:lvl1pPr>
          </a:lstStyle>
          <a:p>
            <a:r>
              <a:rPr lang="en-US" sz="3400" dirty="0"/>
              <a:t>6 For I am already being poured out as a drink offering, and the time of my departure has come. 7 I have fought the good fight, I have finished the race, I have kept the faith. </a:t>
            </a:r>
          </a:p>
          <a:p>
            <a:r>
              <a:rPr lang="en-US" sz="3400" dirty="0"/>
              <a:t>8 Henceforth there is laid up for me the crown of righteousness, </a:t>
            </a:r>
          </a:p>
          <a:p>
            <a:r>
              <a:rPr lang="en-US" sz="3400" dirty="0"/>
              <a:t>which the Lord, the righteous judge, will award to me on that day, </a:t>
            </a:r>
          </a:p>
          <a:p>
            <a:r>
              <a:rPr lang="en-US" sz="3400" dirty="0"/>
              <a:t>and not only to me but also to all who have loved his appearing.</a:t>
            </a:r>
            <a:endParaRPr lang="en-US" dirty="0"/>
          </a:p>
        </p:txBody>
      </p:sp>
    </p:spTree>
    <p:extLst>
      <p:ext uri="{BB962C8B-B14F-4D97-AF65-F5344CB8AC3E}">
        <p14:creationId xmlns:p14="http://schemas.microsoft.com/office/powerpoint/2010/main" val="2584206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5506D940-CD1A-46A6-8495-AD6F6CF8B1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1B93C5AE-14C9-4083-952B-2F7867A88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6" name="Picture Placeholder 5">
            <a:extLst>
              <a:ext uri="{FF2B5EF4-FFF2-40B4-BE49-F238E27FC236}">
                <a16:creationId xmlns:a16="http://schemas.microsoft.com/office/drawing/2014/main" id="{A5585463-4ED5-4981-9444-90CE2CAC10E9}"/>
              </a:ext>
            </a:extLst>
          </p:cNvPr>
          <p:cNvPicPr>
            <a:picLocks noGrp="1" noChangeAspect="1"/>
          </p:cNvPicPr>
          <p:nvPr>
            <p:ph type="pic" sz="quarter" idx="13"/>
          </p:nvPr>
        </p:nvPicPr>
        <p:blipFill rotWithShape="1">
          <a:blip r:embed="rId2"/>
          <a:srcRect t="6" b="15407"/>
          <a:stretch/>
        </p:blipFill>
        <p:spPr>
          <a:xfrm>
            <a:off x="-1" y="10"/>
            <a:ext cx="12191999" cy="6857988"/>
          </a:xfrm>
          <a:custGeom>
            <a:avLst/>
            <a:gdLst/>
            <a:ahLst/>
            <a:cxnLst/>
            <a:rect l="l" t="t" r="r" b="b"/>
            <a:pathLst>
              <a:path w="3900486" h="5957989">
                <a:moveTo>
                  <a:pt x="0" y="0"/>
                </a:moveTo>
                <a:lnTo>
                  <a:pt x="3900486" y="0"/>
                </a:lnTo>
                <a:lnTo>
                  <a:pt x="3900486" y="5957989"/>
                </a:lnTo>
                <a:lnTo>
                  <a:pt x="0" y="5957989"/>
                </a:lnTo>
                <a:close/>
              </a:path>
            </a:pathLst>
          </a:custGeom>
        </p:spPr>
      </p:pic>
      <p:sp>
        <p:nvSpPr>
          <p:cNvPr id="15" name="Rectangle 14">
            <a:extLst>
              <a:ext uri="{FF2B5EF4-FFF2-40B4-BE49-F238E27FC236}">
                <a16:creationId xmlns:a16="http://schemas.microsoft.com/office/drawing/2014/main" id="{8C1E53E3-6117-4D1E-95A1-7EFBC4ADD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824787" y="-958"/>
            <a:ext cx="4367213" cy="5950907"/>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3" name="Title 2">
            <a:extLst>
              <a:ext uri="{FF2B5EF4-FFF2-40B4-BE49-F238E27FC236}">
                <a16:creationId xmlns:a16="http://schemas.microsoft.com/office/drawing/2014/main" id="{1E184D94-F8EF-435F-9A63-D9B409F552A5}"/>
              </a:ext>
            </a:extLst>
          </p:cNvPr>
          <p:cNvSpPr>
            <a:spLocks noGrp="1"/>
          </p:cNvSpPr>
          <p:nvPr>
            <p:ph type="ctrTitle"/>
          </p:nvPr>
        </p:nvSpPr>
        <p:spPr>
          <a:xfrm>
            <a:off x="7970297" y="384175"/>
            <a:ext cx="4012433" cy="2555875"/>
          </a:xfrm>
        </p:spPr>
        <p:txBody>
          <a:bodyPr vert="horz" wrap="square" lIns="0" tIns="0" rIns="0" bIns="0" rtlCol="0" anchor="ctr" anchorCtr="0">
            <a:normAutofit/>
          </a:bodyPr>
          <a:lstStyle/>
          <a:p>
            <a:pPr algn="r"/>
            <a:r>
              <a:rPr lang="en-US" b="1" dirty="0"/>
              <a:t>“GRACE FOR LAST DAYS PERSPECTIVE”</a:t>
            </a:r>
            <a:endParaRPr lang="en-US" dirty="0"/>
          </a:p>
        </p:txBody>
      </p:sp>
      <p:sp>
        <p:nvSpPr>
          <p:cNvPr id="4" name="Subtitle 3">
            <a:extLst>
              <a:ext uri="{FF2B5EF4-FFF2-40B4-BE49-F238E27FC236}">
                <a16:creationId xmlns:a16="http://schemas.microsoft.com/office/drawing/2014/main" id="{E21C6A78-1B96-4433-9AED-9C2FCA20A1F4}"/>
              </a:ext>
            </a:extLst>
          </p:cNvPr>
          <p:cNvSpPr>
            <a:spLocks noGrp="1"/>
          </p:cNvSpPr>
          <p:nvPr>
            <p:ph type="subTitle" idx="1"/>
          </p:nvPr>
        </p:nvSpPr>
        <p:spPr>
          <a:xfrm>
            <a:off x="7970297" y="3062399"/>
            <a:ext cx="4012429" cy="2511308"/>
          </a:xfrm>
        </p:spPr>
        <p:txBody>
          <a:bodyPr vert="horz" wrap="square" lIns="0" tIns="0" rIns="0" bIns="0" rtlCol="0" anchor="ctr">
            <a:normAutofit/>
          </a:bodyPr>
          <a:lstStyle/>
          <a:p>
            <a:pPr marL="0" algn="r">
              <a:lnSpc>
                <a:spcPct val="104000"/>
              </a:lnSpc>
            </a:pPr>
            <a:r>
              <a:rPr lang="en-US" sz="3200" b="1" dirty="0">
                <a:solidFill>
                  <a:schemeClr val="bg2">
                    <a:alpha val="55000"/>
                  </a:schemeClr>
                </a:solidFill>
                <a:latin typeface="+mj-lt"/>
              </a:rPr>
              <a:t>2 TIMOTHY 4:6-8</a:t>
            </a:r>
            <a:endParaRPr lang="en-US" sz="2400" b="1" dirty="0">
              <a:solidFill>
                <a:schemeClr val="bg2">
                  <a:alpha val="55000"/>
                </a:schemeClr>
              </a:solidFill>
              <a:latin typeface="+mj-lt"/>
            </a:endParaRPr>
          </a:p>
        </p:txBody>
      </p:sp>
      <p:sp>
        <p:nvSpPr>
          <p:cNvPr id="17" name="Rectangle 16">
            <a:extLst>
              <a:ext uri="{FF2B5EF4-FFF2-40B4-BE49-F238E27FC236}">
                <a16:creationId xmlns:a16="http://schemas.microsoft.com/office/drawing/2014/main" id="{A3FEA0EB-BC6B-421E-AEE4-7EA32C095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5957997"/>
            <a:ext cx="12191999" cy="900001"/>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cxnSp>
        <p:nvCxnSpPr>
          <p:cNvPr id="19" name="Straight Connector 18">
            <a:extLst>
              <a:ext uri="{FF2B5EF4-FFF2-40B4-BE49-F238E27FC236}">
                <a16:creationId xmlns:a16="http://schemas.microsoft.com/office/drawing/2014/main" id="{ECF3C8EB-1217-4C14-80B7-0EFF5607E8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958000"/>
            <a:ext cx="121932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668D2B-1DF6-4B11-A395-998ACC4282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24787" y="0"/>
            <a:ext cx="0" cy="59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2717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AA461-4ADC-4EC1-914D-6BE3CC449256}"/>
              </a:ext>
            </a:extLst>
          </p:cNvPr>
          <p:cNvSpPr>
            <a:spLocks noGrp="1"/>
          </p:cNvSpPr>
          <p:nvPr>
            <p:ph type="ctrTitle"/>
          </p:nvPr>
        </p:nvSpPr>
        <p:spPr>
          <a:xfrm>
            <a:off x="442913" y="510069"/>
            <a:ext cx="7790348" cy="1249458"/>
          </a:xfrm>
        </p:spPr>
        <p:txBody>
          <a:bodyPr>
            <a:normAutofit fontScale="90000"/>
          </a:bodyPr>
          <a:lstStyle/>
          <a:p>
            <a:r>
              <a:rPr lang="en-US" sz="4000" b="1" dirty="0"/>
              <a:t>1. GRACE GIVES A PERSPECTIVE OF </a:t>
            </a:r>
            <a:r>
              <a:rPr lang="en-US" sz="4000" b="1" dirty="0">
                <a:solidFill>
                  <a:schemeClr val="accent1"/>
                </a:solidFill>
              </a:rPr>
              <a:t>CALM CONFIDENCE</a:t>
            </a:r>
            <a:br>
              <a:rPr lang="en-US" sz="3600" b="1" dirty="0"/>
            </a:br>
            <a:br>
              <a:rPr lang="en-US" sz="4000" b="1" dirty="0"/>
            </a:br>
            <a:br>
              <a:rPr lang="en-US" sz="4800" dirty="0"/>
            </a:br>
            <a:endParaRPr lang="en-US" dirty="0"/>
          </a:p>
        </p:txBody>
      </p:sp>
      <p:sp>
        <p:nvSpPr>
          <p:cNvPr id="10" name="Date Placeholder 9">
            <a:extLst>
              <a:ext uri="{FF2B5EF4-FFF2-40B4-BE49-F238E27FC236}">
                <a16:creationId xmlns:a16="http://schemas.microsoft.com/office/drawing/2014/main" id="{58471376-7BA1-4C3C-B8C5-9E6A1D7192A6}"/>
              </a:ext>
            </a:extLst>
          </p:cNvPr>
          <p:cNvSpPr>
            <a:spLocks noGrp="1"/>
          </p:cNvSpPr>
          <p:nvPr>
            <p:ph type="dt" sz="half" idx="10"/>
          </p:nvPr>
        </p:nvSpPr>
        <p:spPr>
          <a:xfrm>
            <a:off x="442914" y="5957999"/>
            <a:ext cx="3457574" cy="900000"/>
          </a:xfrm>
        </p:spPr>
        <p:txBody>
          <a:bodyPr/>
          <a:lstStyle/>
          <a:p>
            <a:r>
              <a:rPr lang="en-US" sz="1200" dirty="0"/>
              <a:t>2 timothy 4:6-8</a:t>
            </a:r>
          </a:p>
        </p:txBody>
      </p:sp>
      <p:sp>
        <p:nvSpPr>
          <p:cNvPr id="11" name="Footer Placeholder 10">
            <a:extLst>
              <a:ext uri="{FF2B5EF4-FFF2-40B4-BE49-F238E27FC236}">
                <a16:creationId xmlns:a16="http://schemas.microsoft.com/office/drawing/2014/main" id="{E4C7F57D-A051-47EC-AF8C-46EB10835CAA}"/>
              </a:ext>
            </a:extLst>
          </p:cNvPr>
          <p:cNvSpPr>
            <a:spLocks noGrp="1"/>
          </p:cNvSpPr>
          <p:nvPr>
            <p:ph type="ftr" sz="quarter" idx="11"/>
          </p:nvPr>
        </p:nvSpPr>
        <p:spPr>
          <a:xfrm>
            <a:off x="4367213" y="5957999"/>
            <a:ext cx="5400675" cy="900000"/>
          </a:xfrm>
        </p:spPr>
        <p:txBody>
          <a:bodyPr/>
          <a:lstStyle/>
          <a:p>
            <a:r>
              <a:rPr lang="en-US" sz="1200" dirty="0"/>
              <a:t>“GRACE FOR LAST DAYS PERSPECTIVE”</a:t>
            </a:r>
          </a:p>
        </p:txBody>
      </p:sp>
      <p:sp>
        <p:nvSpPr>
          <p:cNvPr id="12" name="Slide Number Placeholder 11">
            <a:extLst>
              <a:ext uri="{FF2B5EF4-FFF2-40B4-BE49-F238E27FC236}">
                <a16:creationId xmlns:a16="http://schemas.microsoft.com/office/drawing/2014/main" id="{CD0E0E45-AB19-437D-9B70-F67E8B4E61F1}"/>
              </a:ext>
            </a:extLst>
          </p:cNvPr>
          <p:cNvSpPr>
            <a:spLocks noGrp="1"/>
          </p:cNvSpPr>
          <p:nvPr>
            <p:ph type="sldNum" sz="quarter" idx="12"/>
          </p:nvPr>
        </p:nvSpPr>
        <p:spPr>
          <a:xfrm>
            <a:off x="10236199" y="5957999"/>
            <a:ext cx="1476375" cy="900000"/>
          </a:xfrm>
        </p:spPr>
        <p:txBody>
          <a:bodyPr/>
          <a:lstStyle/>
          <a:p>
            <a:fld id="{63F9D384-533B-4C4E-B660-F861AA07D173}" type="slidenum">
              <a:rPr lang="en-US" smtClean="0"/>
              <a:pPr/>
              <a:t>5</a:t>
            </a:fld>
            <a:endParaRPr lang="en-US" dirty="0"/>
          </a:p>
        </p:txBody>
      </p:sp>
      <p:pic>
        <p:nvPicPr>
          <p:cNvPr id="9" name="Picture Placeholder 8">
            <a:extLst>
              <a:ext uri="{FF2B5EF4-FFF2-40B4-BE49-F238E27FC236}">
                <a16:creationId xmlns:a16="http://schemas.microsoft.com/office/drawing/2014/main" id="{4B1F8C81-87E1-47E7-93AF-8ABB85C13D92}"/>
              </a:ext>
            </a:extLst>
          </p:cNvPr>
          <p:cNvPicPr>
            <a:picLocks noGrp="1" noChangeAspect="1"/>
          </p:cNvPicPr>
          <p:nvPr>
            <p:ph type="pic" sz="quarter" idx="13"/>
          </p:nvPr>
        </p:nvPicPr>
        <p:blipFill rotWithShape="1">
          <a:blip r:embed="rId2"/>
          <a:srcRect/>
          <a:stretch/>
        </p:blipFill>
        <p:spPr>
          <a:xfrm>
            <a:off x="8293608" y="0"/>
            <a:ext cx="3904488" cy="5961888"/>
          </a:xfrm>
        </p:spPr>
      </p:pic>
      <p:sp>
        <p:nvSpPr>
          <p:cNvPr id="3" name="Title 1">
            <a:extLst>
              <a:ext uri="{FF2B5EF4-FFF2-40B4-BE49-F238E27FC236}">
                <a16:creationId xmlns:a16="http://schemas.microsoft.com/office/drawing/2014/main" id="{DB8077B7-D759-5A02-63FC-809ADBCD33D8}"/>
              </a:ext>
            </a:extLst>
          </p:cNvPr>
          <p:cNvSpPr txBox="1">
            <a:spLocks/>
          </p:cNvSpPr>
          <p:nvPr/>
        </p:nvSpPr>
        <p:spPr>
          <a:xfrm>
            <a:off x="442913" y="1634836"/>
            <a:ext cx="7381875" cy="4135343"/>
          </a:xfrm>
          <a:prstGeom prst="rect">
            <a:avLst/>
          </a:prstGeom>
        </p:spPr>
        <p:txBody>
          <a:bodyPr vert="horz" wrap="square" lIns="0" tIns="0" rIns="0" bIns="0" rtlCol="0" anchor="t" anchorCtr="0">
            <a:normAutofit fontScale="97500"/>
          </a:bodyPr>
          <a:lstStyle>
            <a:lvl1pPr algn="l" defTabSz="914400" rtl="0" eaLnBrk="1" latinLnBrk="0" hangingPunct="1">
              <a:lnSpc>
                <a:spcPct val="100000"/>
              </a:lnSpc>
              <a:spcBef>
                <a:spcPct val="0"/>
              </a:spcBef>
              <a:buNone/>
              <a:defRPr sz="4800" kern="1200">
                <a:solidFill>
                  <a:schemeClr val="tx2"/>
                </a:solidFill>
                <a:latin typeface="+mj-lt"/>
                <a:ea typeface="Microsoft Sans Serif" panose="020B0604020202020204" pitchFamily="34" charset="0"/>
                <a:cs typeface="Microsoft Sans Serif" panose="020B0604020202020204" pitchFamily="34" charset="0"/>
              </a:defRPr>
            </a:lvl1pPr>
          </a:lstStyle>
          <a:p>
            <a:endParaRPr lang="en-US" sz="3300" b="1" dirty="0">
              <a:solidFill>
                <a:schemeClr val="accent1"/>
              </a:solidFill>
            </a:endParaRPr>
          </a:p>
        </p:txBody>
      </p:sp>
      <p:sp>
        <p:nvSpPr>
          <p:cNvPr id="4" name="Title 1">
            <a:extLst>
              <a:ext uri="{FF2B5EF4-FFF2-40B4-BE49-F238E27FC236}">
                <a16:creationId xmlns:a16="http://schemas.microsoft.com/office/drawing/2014/main" id="{917648EA-90C9-90E0-19B0-0EF8266F3CEC}"/>
              </a:ext>
            </a:extLst>
          </p:cNvPr>
          <p:cNvSpPr txBox="1">
            <a:spLocks/>
          </p:cNvSpPr>
          <p:nvPr/>
        </p:nvSpPr>
        <p:spPr>
          <a:xfrm>
            <a:off x="501165" y="1947347"/>
            <a:ext cx="7732096" cy="3822832"/>
          </a:xfrm>
          <a:prstGeom prst="rect">
            <a:avLst/>
          </a:prstGeom>
        </p:spPr>
        <p:txBody>
          <a:bodyPr vert="horz" wrap="square" lIns="0" tIns="0" rIns="0" bIns="0" rtlCol="0" anchor="t" anchorCtr="0">
            <a:normAutofit fontScale="97500"/>
          </a:bodyPr>
          <a:lstStyle>
            <a:lvl1pPr algn="l" defTabSz="914400" rtl="0" eaLnBrk="1" latinLnBrk="0" hangingPunct="1">
              <a:lnSpc>
                <a:spcPct val="100000"/>
              </a:lnSpc>
              <a:spcBef>
                <a:spcPct val="0"/>
              </a:spcBef>
              <a:buNone/>
              <a:defRPr sz="4800" kern="1200">
                <a:solidFill>
                  <a:schemeClr val="tx2"/>
                </a:solidFill>
                <a:latin typeface="+mj-lt"/>
                <a:ea typeface="Microsoft Sans Serif" panose="020B0604020202020204" pitchFamily="34" charset="0"/>
                <a:cs typeface="Microsoft Sans Serif" panose="020B0604020202020204" pitchFamily="34" charset="0"/>
              </a:defRPr>
            </a:lvl1pPr>
          </a:lstStyle>
          <a:p>
            <a:endParaRPr lang="en-US" sz="2500" b="1" dirty="0">
              <a:solidFill>
                <a:schemeClr val="accent1"/>
              </a:solidFill>
            </a:endParaRPr>
          </a:p>
          <a:p>
            <a:br>
              <a:rPr lang="en-US" sz="4000" b="1" dirty="0"/>
            </a:br>
            <a:br>
              <a:rPr lang="en-US" sz="4000" b="1" dirty="0"/>
            </a:br>
            <a:br>
              <a:rPr lang="en-US" dirty="0"/>
            </a:br>
            <a:endParaRPr lang="en-US" dirty="0"/>
          </a:p>
        </p:txBody>
      </p:sp>
      <p:sp>
        <p:nvSpPr>
          <p:cNvPr id="5" name="Title 1">
            <a:extLst>
              <a:ext uri="{FF2B5EF4-FFF2-40B4-BE49-F238E27FC236}">
                <a16:creationId xmlns:a16="http://schemas.microsoft.com/office/drawing/2014/main" id="{308E297A-CF84-E629-7D1B-F80846D862EA}"/>
              </a:ext>
            </a:extLst>
          </p:cNvPr>
          <p:cNvSpPr txBox="1">
            <a:spLocks/>
          </p:cNvSpPr>
          <p:nvPr/>
        </p:nvSpPr>
        <p:spPr>
          <a:xfrm>
            <a:off x="442913" y="1947347"/>
            <a:ext cx="7790348" cy="3822832"/>
          </a:xfrm>
          <a:prstGeom prst="rect">
            <a:avLst/>
          </a:prstGeom>
        </p:spPr>
        <p:txBody>
          <a:bodyPr vert="horz" wrap="square" lIns="0" tIns="0" rIns="0" bIns="0" rtlCol="0" anchor="t" anchorCtr="0">
            <a:normAutofit fontScale="97500"/>
          </a:bodyPr>
          <a:lstStyle>
            <a:lvl1pPr algn="l" defTabSz="914400" rtl="0" eaLnBrk="1" latinLnBrk="0" hangingPunct="1">
              <a:lnSpc>
                <a:spcPct val="100000"/>
              </a:lnSpc>
              <a:spcBef>
                <a:spcPct val="0"/>
              </a:spcBef>
              <a:buNone/>
              <a:defRPr sz="4800" kern="1200">
                <a:solidFill>
                  <a:schemeClr val="tx2"/>
                </a:solidFill>
                <a:latin typeface="+mj-lt"/>
                <a:ea typeface="Microsoft Sans Serif" panose="020B0604020202020204" pitchFamily="34" charset="0"/>
                <a:cs typeface="Microsoft Sans Serif" panose="020B0604020202020204" pitchFamily="34" charset="0"/>
              </a:defRPr>
            </a:lvl1pPr>
          </a:lstStyle>
          <a:p>
            <a:r>
              <a:rPr lang="en-US" sz="4100" b="1" dirty="0"/>
              <a:t>“For I am already being poured out as a drink offering, </a:t>
            </a:r>
          </a:p>
          <a:p>
            <a:r>
              <a:rPr lang="en-US" sz="4100" b="1" dirty="0"/>
              <a:t>and the time of my departure has come.” (v. 6)</a:t>
            </a:r>
            <a:endParaRPr lang="en-US" dirty="0"/>
          </a:p>
        </p:txBody>
      </p:sp>
    </p:spTree>
    <p:extLst>
      <p:ext uri="{BB962C8B-B14F-4D97-AF65-F5344CB8AC3E}">
        <p14:creationId xmlns:p14="http://schemas.microsoft.com/office/powerpoint/2010/main" val="123632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AA461-4ADC-4EC1-914D-6BE3CC449256}"/>
              </a:ext>
            </a:extLst>
          </p:cNvPr>
          <p:cNvSpPr>
            <a:spLocks noGrp="1"/>
          </p:cNvSpPr>
          <p:nvPr>
            <p:ph type="ctrTitle"/>
          </p:nvPr>
        </p:nvSpPr>
        <p:spPr>
          <a:xfrm>
            <a:off x="442913" y="510069"/>
            <a:ext cx="7790348" cy="1249458"/>
          </a:xfrm>
        </p:spPr>
        <p:txBody>
          <a:bodyPr>
            <a:normAutofit fontScale="90000"/>
          </a:bodyPr>
          <a:lstStyle/>
          <a:p>
            <a:r>
              <a:rPr lang="en-US" sz="4000" b="1" dirty="0"/>
              <a:t>2. GRACE GIVES A PERSPECTIVE OF </a:t>
            </a:r>
            <a:r>
              <a:rPr lang="en-US" sz="4000" b="1" dirty="0">
                <a:solidFill>
                  <a:schemeClr val="accent1"/>
                </a:solidFill>
              </a:rPr>
              <a:t>FAITHFULNESS AS SUCCESS. </a:t>
            </a:r>
            <a:br>
              <a:rPr lang="en-US" sz="3600" b="1" dirty="0"/>
            </a:br>
            <a:br>
              <a:rPr lang="en-US" sz="4000" b="1" dirty="0"/>
            </a:br>
            <a:br>
              <a:rPr lang="en-US" sz="4800" dirty="0"/>
            </a:br>
            <a:endParaRPr lang="en-US" dirty="0"/>
          </a:p>
        </p:txBody>
      </p:sp>
      <p:sp>
        <p:nvSpPr>
          <p:cNvPr id="10" name="Date Placeholder 9">
            <a:extLst>
              <a:ext uri="{FF2B5EF4-FFF2-40B4-BE49-F238E27FC236}">
                <a16:creationId xmlns:a16="http://schemas.microsoft.com/office/drawing/2014/main" id="{58471376-7BA1-4C3C-B8C5-9E6A1D7192A6}"/>
              </a:ext>
            </a:extLst>
          </p:cNvPr>
          <p:cNvSpPr>
            <a:spLocks noGrp="1"/>
          </p:cNvSpPr>
          <p:nvPr>
            <p:ph type="dt" sz="half" idx="10"/>
          </p:nvPr>
        </p:nvSpPr>
        <p:spPr>
          <a:xfrm>
            <a:off x="442914" y="5957999"/>
            <a:ext cx="3457574" cy="900000"/>
          </a:xfrm>
        </p:spPr>
        <p:txBody>
          <a:bodyPr/>
          <a:lstStyle/>
          <a:p>
            <a:r>
              <a:rPr lang="en-US" sz="1200" dirty="0"/>
              <a:t>2 timothy 4:6-8</a:t>
            </a:r>
          </a:p>
        </p:txBody>
      </p:sp>
      <p:sp>
        <p:nvSpPr>
          <p:cNvPr id="11" name="Footer Placeholder 10">
            <a:extLst>
              <a:ext uri="{FF2B5EF4-FFF2-40B4-BE49-F238E27FC236}">
                <a16:creationId xmlns:a16="http://schemas.microsoft.com/office/drawing/2014/main" id="{E4C7F57D-A051-47EC-AF8C-46EB10835CAA}"/>
              </a:ext>
            </a:extLst>
          </p:cNvPr>
          <p:cNvSpPr>
            <a:spLocks noGrp="1"/>
          </p:cNvSpPr>
          <p:nvPr>
            <p:ph type="ftr" sz="quarter" idx="11"/>
          </p:nvPr>
        </p:nvSpPr>
        <p:spPr>
          <a:xfrm>
            <a:off x="4367213" y="5957999"/>
            <a:ext cx="5400675" cy="900000"/>
          </a:xfrm>
        </p:spPr>
        <p:txBody>
          <a:bodyPr/>
          <a:lstStyle/>
          <a:p>
            <a:r>
              <a:rPr lang="en-US" sz="1200" dirty="0"/>
              <a:t>“GRACE FOR LAST DAYS PERSPECTIVE”</a:t>
            </a:r>
          </a:p>
        </p:txBody>
      </p:sp>
      <p:sp>
        <p:nvSpPr>
          <p:cNvPr id="12" name="Slide Number Placeholder 11">
            <a:extLst>
              <a:ext uri="{FF2B5EF4-FFF2-40B4-BE49-F238E27FC236}">
                <a16:creationId xmlns:a16="http://schemas.microsoft.com/office/drawing/2014/main" id="{CD0E0E45-AB19-437D-9B70-F67E8B4E61F1}"/>
              </a:ext>
            </a:extLst>
          </p:cNvPr>
          <p:cNvSpPr>
            <a:spLocks noGrp="1"/>
          </p:cNvSpPr>
          <p:nvPr>
            <p:ph type="sldNum" sz="quarter" idx="12"/>
          </p:nvPr>
        </p:nvSpPr>
        <p:spPr>
          <a:xfrm>
            <a:off x="10236199" y="5957999"/>
            <a:ext cx="1476375" cy="900000"/>
          </a:xfrm>
        </p:spPr>
        <p:txBody>
          <a:bodyPr/>
          <a:lstStyle/>
          <a:p>
            <a:fld id="{63F9D384-533B-4C4E-B660-F861AA07D173}" type="slidenum">
              <a:rPr lang="en-US" smtClean="0"/>
              <a:pPr/>
              <a:t>6</a:t>
            </a:fld>
            <a:endParaRPr lang="en-US" dirty="0"/>
          </a:p>
        </p:txBody>
      </p:sp>
      <p:pic>
        <p:nvPicPr>
          <p:cNvPr id="9" name="Picture Placeholder 8">
            <a:extLst>
              <a:ext uri="{FF2B5EF4-FFF2-40B4-BE49-F238E27FC236}">
                <a16:creationId xmlns:a16="http://schemas.microsoft.com/office/drawing/2014/main" id="{4B1F8C81-87E1-47E7-93AF-8ABB85C13D92}"/>
              </a:ext>
            </a:extLst>
          </p:cNvPr>
          <p:cNvPicPr>
            <a:picLocks noGrp="1" noChangeAspect="1"/>
          </p:cNvPicPr>
          <p:nvPr>
            <p:ph type="pic" sz="quarter" idx="13"/>
          </p:nvPr>
        </p:nvPicPr>
        <p:blipFill rotWithShape="1">
          <a:blip r:embed="rId2"/>
          <a:srcRect/>
          <a:stretch/>
        </p:blipFill>
        <p:spPr>
          <a:xfrm>
            <a:off x="8293608" y="0"/>
            <a:ext cx="3904488" cy="5961888"/>
          </a:xfrm>
        </p:spPr>
      </p:pic>
      <p:sp>
        <p:nvSpPr>
          <p:cNvPr id="3" name="Title 1">
            <a:extLst>
              <a:ext uri="{FF2B5EF4-FFF2-40B4-BE49-F238E27FC236}">
                <a16:creationId xmlns:a16="http://schemas.microsoft.com/office/drawing/2014/main" id="{DB8077B7-D759-5A02-63FC-809ADBCD33D8}"/>
              </a:ext>
            </a:extLst>
          </p:cNvPr>
          <p:cNvSpPr txBox="1">
            <a:spLocks/>
          </p:cNvSpPr>
          <p:nvPr/>
        </p:nvSpPr>
        <p:spPr>
          <a:xfrm>
            <a:off x="442913" y="1634836"/>
            <a:ext cx="7381875" cy="4135343"/>
          </a:xfrm>
          <a:prstGeom prst="rect">
            <a:avLst/>
          </a:prstGeom>
        </p:spPr>
        <p:txBody>
          <a:bodyPr vert="horz" wrap="square" lIns="0" tIns="0" rIns="0" bIns="0" rtlCol="0" anchor="t" anchorCtr="0">
            <a:normAutofit fontScale="97500"/>
          </a:bodyPr>
          <a:lstStyle>
            <a:lvl1pPr algn="l" defTabSz="914400" rtl="0" eaLnBrk="1" latinLnBrk="0" hangingPunct="1">
              <a:lnSpc>
                <a:spcPct val="100000"/>
              </a:lnSpc>
              <a:spcBef>
                <a:spcPct val="0"/>
              </a:spcBef>
              <a:buNone/>
              <a:defRPr sz="4800" kern="1200">
                <a:solidFill>
                  <a:schemeClr val="tx2"/>
                </a:solidFill>
                <a:latin typeface="+mj-lt"/>
                <a:ea typeface="Microsoft Sans Serif" panose="020B0604020202020204" pitchFamily="34" charset="0"/>
                <a:cs typeface="Microsoft Sans Serif" panose="020B0604020202020204" pitchFamily="34" charset="0"/>
              </a:defRPr>
            </a:lvl1pPr>
          </a:lstStyle>
          <a:p>
            <a:endParaRPr lang="en-US" sz="3300" b="1" dirty="0">
              <a:solidFill>
                <a:schemeClr val="accent1"/>
              </a:solidFill>
            </a:endParaRPr>
          </a:p>
        </p:txBody>
      </p:sp>
      <p:sp>
        <p:nvSpPr>
          <p:cNvPr id="4" name="Title 1">
            <a:extLst>
              <a:ext uri="{FF2B5EF4-FFF2-40B4-BE49-F238E27FC236}">
                <a16:creationId xmlns:a16="http://schemas.microsoft.com/office/drawing/2014/main" id="{917648EA-90C9-90E0-19B0-0EF8266F3CEC}"/>
              </a:ext>
            </a:extLst>
          </p:cNvPr>
          <p:cNvSpPr txBox="1">
            <a:spLocks/>
          </p:cNvSpPr>
          <p:nvPr/>
        </p:nvSpPr>
        <p:spPr>
          <a:xfrm>
            <a:off x="501165" y="1947347"/>
            <a:ext cx="7732096" cy="3822832"/>
          </a:xfrm>
          <a:prstGeom prst="rect">
            <a:avLst/>
          </a:prstGeom>
        </p:spPr>
        <p:txBody>
          <a:bodyPr vert="horz" wrap="square" lIns="0" tIns="0" rIns="0" bIns="0" rtlCol="0" anchor="t" anchorCtr="0">
            <a:normAutofit fontScale="97500"/>
          </a:bodyPr>
          <a:lstStyle>
            <a:lvl1pPr algn="l" defTabSz="914400" rtl="0" eaLnBrk="1" latinLnBrk="0" hangingPunct="1">
              <a:lnSpc>
                <a:spcPct val="100000"/>
              </a:lnSpc>
              <a:spcBef>
                <a:spcPct val="0"/>
              </a:spcBef>
              <a:buNone/>
              <a:defRPr sz="4800" kern="1200">
                <a:solidFill>
                  <a:schemeClr val="tx2"/>
                </a:solidFill>
                <a:latin typeface="+mj-lt"/>
                <a:ea typeface="Microsoft Sans Serif" panose="020B0604020202020204" pitchFamily="34" charset="0"/>
                <a:cs typeface="Microsoft Sans Serif" panose="020B0604020202020204" pitchFamily="34" charset="0"/>
              </a:defRPr>
            </a:lvl1pPr>
          </a:lstStyle>
          <a:p>
            <a:endParaRPr lang="en-US" sz="2500" b="1" dirty="0">
              <a:solidFill>
                <a:schemeClr val="accent1"/>
              </a:solidFill>
            </a:endParaRPr>
          </a:p>
          <a:p>
            <a:br>
              <a:rPr lang="en-US" sz="4000" b="1" dirty="0"/>
            </a:br>
            <a:br>
              <a:rPr lang="en-US" sz="4000" b="1" dirty="0"/>
            </a:br>
            <a:br>
              <a:rPr lang="en-US" dirty="0"/>
            </a:br>
            <a:endParaRPr lang="en-US" dirty="0"/>
          </a:p>
        </p:txBody>
      </p:sp>
      <p:sp>
        <p:nvSpPr>
          <p:cNvPr id="5" name="Title 1">
            <a:extLst>
              <a:ext uri="{FF2B5EF4-FFF2-40B4-BE49-F238E27FC236}">
                <a16:creationId xmlns:a16="http://schemas.microsoft.com/office/drawing/2014/main" id="{308E297A-CF84-E629-7D1B-F80846D862EA}"/>
              </a:ext>
            </a:extLst>
          </p:cNvPr>
          <p:cNvSpPr txBox="1">
            <a:spLocks/>
          </p:cNvSpPr>
          <p:nvPr/>
        </p:nvSpPr>
        <p:spPr>
          <a:xfrm>
            <a:off x="442913" y="1947347"/>
            <a:ext cx="7790348" cy="3822832"/>
          </a:xfrm>
          <a:prstGeom prst="rect">
            <a:avLst/>
          </a:prstGeom>
        </p:spPr>
        <p:txBody>
          <a:bodyPr vert="horz" wrap="square" lIns="0" tIns="0" rIns="0" bIns="0" rtlCol="0" anchor="t" anchorCtr="0">
            <a:normAutofit fontScale="97500"/>
          </a:bodyPr>
          <a:lstStyle>
            <a:lvl1pPr algn="l" defTabSz="914400" rtl="0" eaLnBrk="1" latinLnBrk="0" hangingPunct="1">
              <a:lnSpc>
                <a:spcPct val="100000"/>
              </a:lnSpc>
              <a:spcBef>
                <a:spcPct val="0"/>
              </a:spcBef>
              <a:buNone/>
              <a:defRPr sz="4800" kern="1200">
                <a:solidFill>
                  <a:schemeClr val="tx2"/>
                </a:solidFill>
                <a:latin typeface="+mj-lt"/>
                <a:ea typeface="Microsoft Sans Serif" panose="020B0604020202020204" pitchFamily="34" charset="0"/>
                <a:cs typeface="Microsoft Sans Serif" panose="020B0604020202020204" pitchFamily="34" charset="0"/>
              </a:defRPr>
            </a:lvl1pPr>
          </a:lstStyle>
          <a:p>
            <a:r>
              <a:rPr lang="en-US" sz="4100" b="1" dirty="0"/>
              <a:t>“I have fought the good fight, </a:t>
            </a:r>
          </a:p>
          <a:p>
            <a:r>
              <a:rPr lang="en-US" sz="4100" b="1" dirty="0"/>
              <a:t>I have finished the race, </a:t>
            </a:r>
          </a:p>
          <a:p>
            <a:r>
              <a:rPr lang="en-US" sz="4100" b="1" dirty="0"/>
              <a:t>I have kept the faith.” (v. 7)</a:t>
            </a:r>
            <a:endParaRPr lang="en-US" dirty="0"/>
          </a:p>
        </p:txBody>
      </p:sp>
    </p:spTree>
    <p:extLst>
      <p:ext uri="{BB962C8B-B14F-4D97-AF65-F5344CB8AC3E}">
        <p14:creationId xmlns:p14="http://schemas.microsoft.com/office/powerpoint/2010/main" val="374315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AA461-4ADC-4EC1-914D-6BE3CC449256}"/>
              </a:ext>
            </a:extLst>
          </p:cNvPr>
          <p:cNvSpPr>
            <a:spLocks noGrp="1"/>
          </p:cNvSpPr>
          <p:nvPr>
            <p:ph type="ctrTitle"/>
          </p:nvPr>
        </p:nvSpPr>
        <p:spPr>
          <a:xfrm>
            <a:off x="442913" y="510069"/>
            <a:ext cx="7790348" cy="1249458"/>
          </a:xfrm>
        </p:spPr>
        <p:txBody>
          <a:bodyPr>
            <a:normAutofit fontScale="90000"/>
          </a:bodyPr>
          <a:lstStyle/>
          <a:p>
            <a:r>
              <a:rPr lang="en-US" sz="4000" b="1" dirty="0"/>
              <a:t>3. GRACE GIVES A PERSPECTIVE FOR </a:t>
            </a:r>
            <a:r>
              <a:rPr lang="en-US" sz="4000" b="1" dirty="0">
                <a:solidFill>
                  <a:schemeClr val="accent1"/>
                </a:solidFill>
              </a:rPr>
              <a:t>LONGING SASTISFIED!</a:t>
            </a:r>
            <a:r>
              <a:rPr lang="en-US" sz="4000" b="1" dirty="0"/>
              <a:t> </a:t>
            </a:r>
            <a:br>
              <a:rPr lang="en-US" sz="3600" b="1" dirty="0"/>
            </a:br>
            <a:br>
              <a:rPr lang="en-US" sz="4000" b="1" dirty="0"/>
            </a:br>
            <a:br>
              <a:rPr lang="en-US" sz="4800" dirty="0"/>
            </a:br>
            <a:endParaRPr lang="en-US" dirty="0"/>
          </a:p>
        </p:txBody>
      </p:sp>
      <p:sp>
        <p:nvSpPr>
          <p:cNvPr id="10" name="Date Placeholder 9">
            <a:extLst>
              <a:ext uri="{FF2B5EF4-FFF2-40B4-BE49-F238E27FC236}">
                <a16:creationId xmlns:a16="http://schemas.microsoft.com/office/drawing/2014/main" id="{58471376-7BA1-4C3C-B8C5-9E6A1D7192A6}"/>
              </a:ext>
            </a:extLst>
          </p:cNvPr>
          <p:cNvSpPr>
            <a:spLocks noGrp="1"/>
          </p:cNvSpPr>
          <p:nvPr>
            <p:ph type="dt" sz="half" idx="10"/>
          </p:nvPr>
        </p:nvSpPr>
        <p:spPr>
          <a:xfrm>
            <a:off x="442914" y="5957999"/>
            <a:ext cx="3457574" cy="900000"/>
          </a:xfrm>
        </p:spPr>
        <p:txBody>
          <a:bodyPr/>
          <a:lstStyle/>
          <a:p>
            <a:r>
              <a:rPr lang="en-US" sz="1200" dirty="0"/>
              <a:t>2 timothy 4:6-8</a:t>
            </a:r>
          </a:p>
        </p:txBody>
      </p:sp>
      <p:sp>
        <p:nvSpPr>
          <p:cNvPr id="11" name="Footer Placeholder 10">
            <a:extLst>
              <a:ext uri="{FF2B5EF4-FFF2-40B4-BE49-F238E27FC236}">
                <a16:creationId xmlns:a16="http://schemas.microsoft.com/office/drawing/2014/main" id="{E4C7F57D-A051-47EC-AF8C-46EB10835CAA}"/>
              </a:ext>
            </a:extLst>
          </p:cNvPr>
          <p:cNvSpPr>
            <a:spLocks noGrp="1"/>
          </p:cNvSpPr>
          <p:nvPr>
            <p:ph type="ftr" sz="quarter" idx="11"/>
          </p:nvPr>
        </p:nvSpPr>
        <p:spPr>
          <a:xfrm>
            <a:off x="4367213" y="5957999"/>
            <a:ext cx="5400675" cy="900000"/>
          </a:xfrm>
        </p:spPr>
        <p:txBody>
          <a:bodyPr/>
          <a:lstStyle/>
          <a:p>
            <a:r>
              <a:rPr lang="en-US" sz="1200" dirty="0"/>
              <a:t>“GRACE FOR LAST DAYS PERSPECTIVE”</a:t>
            </a:r>
          </a:p>
        </p:txBody>
      </p:sp>
      <p:sp>
        <p:nvSpPr>
          <p:cNvPr id="12" name="Slide Number Placeholder 11">
            <a:extLst>
              <a:ext uri="{FF2B5EF4-FFF2-40B4-BE49-F238E27FC236}">
                <a16:creationId xmlns:a16="http://schemas.microsoft.com/office/drawing/2014/main" id="{CD0E0E45-AB19-437D-9B70-F67E8B4E61F1}"/>
              </a:ext>
            </a:extLst>
          </p:cNvPr>
          <p:cNvSpPr>
            <a:spLocks noGrp="1"/>
          </p:cNvSpPr>
          <p:nvPr>
            <p:ph type="sldNum" sz="quarter" idx="12"/>
          </p:nvPr>
        </p:nvSpPr>
        <p:spPr>
          <a:xfrm>
            <a:off x="10236199" y="5957999"/>
            <a:ext cx="1476375" cy="900000"/>
          </a:xfrm>
        </p:spPr>
        <p:txBody>
          <a:bodyPr/>
          <a:lstStyle/>
          <a:p>
            <a:fld id="{63F9D384-533B-4C4E-B660-F861AA07D173}" type="slidenum">
              <a:rPr lang="en-US" smtClean="0"/>
              <a:pPr/>
              <a:t>7</a:t>
            </a:fld>
            <a:endParaRPr lang="en-US" dirty="0"/>
          </a:p>
        </p:txBody>
      </p:sp>
      <p:pic>
        <p:nvPicPr>
          <p:cNvPr id="9" name="Picture Placeholder 8">
            <a:extLst>
              <a:ext uri="{FF2B5EF4-FFF2-40B4-BE49-F238E27FC236}">
                <a16:creationId xmlns:a16="http://schemas.microsoft.com/office/drawing/2014/main" id="{4B1F8C81-87E1-47E7-93AF-8ABB85C13D92}"/>
              </a:ext>
            </a:extLst>
          </p:cNvPr>
          <p:cNvPicPr>
            <a:picLocks noGrp="1" noChangeAspect="1"/>
          </p:cNvPicPr>
          <p:nvPr>
            <p:ph type="pic" sz="quarter" idx="13"/>
          </p:nvPr>
        </p:nvPicPr>
        <p:blipFill rotWithShape="1">
          <a:blip r:embed="rId2"/>
          <a:srcRect/>
          <a:stretch/>
        </p:blipFill>
        <p:spPr>
          <a:xfrm>
            <a:off x="8293608" y="0"/>
            <a:ext cx="3904488" cy="5961888"/>
          </a:xfrm>
        </p:spPr>
      </p:pic>
      <p:sp>
        <p:nvSpPr>
          <p:cNvPr id="3" name="Title 1">
            <a:extLst>
              <a:ext uri="{FF2B5EF4-FFF2-40B4-BE49-F238E27FC236}">
                <a16:creationId xmlns:a16="http://schemas.microsoft.com/office/drawing/2014/main" id="{DB8077B7-D759-5A02-63FC-809ADBCD33D8}"/>
              </a:ext>
            </a:extLst>
          </p:cNvPr>
          <p:cNvSpPr txBox="1">
            <a:spLocks/>
          </p:cNvSpPr>
          <p:nvPr/>
        </p:nvSpPr>
        <p:spPr>
          <a:xfrm>
            <a:off x="442913" y="1634836"/>
            <a:ext cx="7381875" cy="4135343"/>
          </a:xfrm>
          <a:prstGeom prst="rect">
            <a:avLst/>
          </a:prstGeom>
        </p:spPr>
        <p:txBody>
          <a:bodyPr vert="horz" wrap="square" lIns="0" tIns="0" rIns="0" bIns="0" rtlCol="0" anchor="t" anchorCtr="0">
            <a:normAutofit fontScale="97500"/>
          </a:bodyPr>
          <a:lstStyle>
            <a:lvl1pPr algn="l" defTabSz="914400" rtl="0" eaLnBrk="1" latinLnBrk="0" hangingPunct="1">
              <a:lnSpc>
                <a:spcPct val="100000"/>
              </a:lnSpc>
              <a:spcBef>
                <a:spcPct val="0"/>
              </a:spcBef>
              <a:buNone/>
              <a:defRPr sz="4800" kern="1200">
                <a:solidFill>
                  <a:schemeClr val="tx2"/>
                </a:solidFill>
                <a:latin typeface="+mj-lt"/>
                <a:ea typeface="Microsoft Sans Serif" panose="020B0604020202020204" pitchFamily="34" charset="0"/>
                <a:cs typeface="Microsoft Sans Serif" panose="020B0604020202020204" pitchFamily="34" charset="0"/>
              </a:defRPr>
            </a:lvl1pPr>
          </a:lstStyle>
          <a:p>
            <a:endParaRPr lang="en-US" sz="3300" b="1" dirty="0">
              <a:solidFill>
                <a:schemeClr val="accent1"/>
              </a:solidFill>
            </a:endParaRPr>
          </a:p>
        </p:txBody>
      </p:sp>
      <p:sp>
        <p:nvSpPr>
          <p:cNvPr id="4" name="Title 1">
            <a:extLst>
              <a:ext uri="{FF2B5EF4-FFF2-40B4-BE49-F238E27FC236}">
                <a16:creationId xmlns:a16="http://schemas.microsoft.com/office/drawing/2014/main" id="{917648EA-90C9-90E0-19B0-0EF8266F3CEC}"/>
              </a:ext>
            </a:extLst>
          </p:cNvPr>
          <p:cNvSpPr txBox="1">
            <a:spLocks/>
          </p:cNvSpPr>
          <p:nvPr/>
        </p:nvSpPr>
        <p:spPr>
          <a:xfrm>
            <a:off x="501165" y="1947347"/>
            <a:ext cx="7732096" cy="3822832"/>
          </a:xfrm>
          <a:prstGeom prst="rect">
            <a:avLst/>
          </a:prstGeom>
        </p:spPr>
        <p:txBody>
          <a:bodyPr vert="horz" wrap="square" lIns="0" tIns="0" rIns="0" bIns="0" rtlCol="0" anchor="t" anchorCtr="0">
            <a:normAutofit fontScale="97500"/>
          </a:bodyPr>
          <a:lstStyle>
            <a:lvl1pPr algn="l" defTabSz="914400" rtl="0" eaLnBrk="1" latinLnBrk="0" hangingPunct="1">
              <a:lnSpc>
                <a:spcPct val="100000"/>
              </a:lnSpc>
              <a:spcBef>
                <a:spcPct val="0"/>
              </a:spcBef>
              <a:buNone/>
              <a:defRPr sz="4800" kern="1200">
                <a:solidFill>
                  <a:schemeClr val="tx2"/>
                </a:solidFill>
                <a:latin typeface="+mj-lt"/>
                <a:ea typeface="Microsoft Sans Serif" panose="020B0604020202020204" pitchFamily="34" charset="0"/>
                <a:cs typeface="Microsoft Sans Serif" panose="020B0604020202020204" pitchFamily="34" charset="0"/>
              </a:defRPr>
            </a:lvl1pPr>
          </a:lstStyle>
          <a:p>
            <a:endParaRPr lang="en-US" sz="2500" b="1" dirty="0">
              <a:solidFill>
                <a:schemeClr val="accent1"/>
              </a:solidFill>
            </a:endParaRPr>
          </a:p>
          <a:p>
            <a:br>
              <a:rPr lang="en-US" sz="4000" b="1" dirty="0"/>
            </a:br>
            <a:br>
              <a:rPr lang="en-US" sz="4000" b="1" dirty="0"/>
            </a:br>
            <a:br>
              <a:rPr lang="en-US" dirty="0"/>
            </a:br>
            <a:endParaRPr lang="en-US" dirty="0"/>
          </a:p>
        </p:txBody>
      </p:sp>
      <p:sp>
        <p:nvSpPr>
          <p:cNvPr id="5" name="Title 1">
            <a:extLst>
              <a:ext uri="{FF2B5EF4-FFF2-40B4-BE49-F238E27FC236}">
                <a16:creationId xmlns:a16="http://schemas.microsoft.com/office/drawing/2014/main" id="{308E297A-CF84-E629-7D1B-F80846D862EA}"/>
              </a:ext>
            </a:extLst>
          </p:cNvPr>
          <p:cNvSpPr txBox="1">
            <a:spLocks/>
          </p:cNvSpPr>
          <p:nvPr/>
        </p:nvSpPr>
        <p:spPr>
          <a:xfrm>
            <a:off x="442913" y="1947347"/>
            <a:ext cx="7790348" cy="3822832"/>
          </a:xfrm>
          <a:prstGeom prst="rect">
            <a:avLst/>
          </a:prstGeom>
        </p:spPr>
        <p:txBody>
          <a:bodyPr vert="horz" wrap="square" lIns="0" tIns="0" rIns="0" bIns="0" rtlCol="0" anchor="t" anchorCtr="0">
            <a:normAutofit fontScale="90000" lnSpcReduction="20000"/>
          </a:bodyPr>
          <a:lstStyle>
            <a:lvl1pPr algn="l" defTabSz="914400" rtl="0" eaLnBrk="1" latinLnBrk="0" hangingPunct="1">
              <a:lnSpc>
                <a:spcPct val="100000"/>
              </a:lnSpc>
              <a:spcBef>
                <a:spcPct val="0"/>
              </a:spcBef>
              <a:buNone/>
              <a:defRPr sz="4800" kern="1200">
                <a:solidFill>
                  <a:schemeClr val="tx2"/>
                </a:solidFill>
                <a:latin typeface="+mj-lt"/>
                <a:ea typeface="Microsoft Sans Serif" panose="020B0604020202020204" pitchFamily="34" charset="0"/>
                <a:cs typeface="Microsoft Sans Serif" panose="020B0604020202020204" pitchFamily="34" charset="0"/>
              </a:defRPr>
            </a:lvl1pPr>
          </a:lstStyle>
          <a:p>
            <a:r>
              <a:rPr lang="en-US" sz="4100" b="1" dirty="0"/>
              <a:t>“Henceforth [in the future], </a:t>
            </a:r>
          </a:p>
          <a:p>
            <a:r>
              <a:rPr lang="en-US" sz="4100" b="1" dirty="0"/>
              <a:t>there is laid up [stored up] for me the crown of righteousness, which the Lord, the righteous judge, will award to me on that Day, and not only to me but also to all who have loved </a:t>
            </a:r>
          </a:p>
          <a:p>
            <a:r>
              <a:rPr lang="en-US" sz="4100" b="1" dirty="0"/>
              <a:t>his appearing.” (v. 8)</a:t>
            </a:r>
            <a:endParaRPr lang="en-US" dirty="0"/>
          </a:p>
        </p:txBody>
      </p:sp>
    </p:spTree>
    <p:extLst>
      <p:ext uri="{BB962C8B-B14F-4D97-AF65-F5344CB8AC3E}">
        <p14:creationId xmlns:p14="http://schemas.microsoft.com/office/powerpoint/2010/main" val="2978766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AA461-4ADC-4EC1-914D-6BE3CC449256}"/>
              </a:ext>
            </a:extLst>
          </p:cNvPr>
          <p:cNvSpPr>
            <a:spLocks noGrp="1"/>
          </p:cNvSpPr>
          <p:nvPr>
            <p:ph type="ctrTitle"/>
          </p:nvPr>
        </p:nvSpPr>
        <p:spPr>
          <a:xfrm>
            <a:off x="472039" y="1822351"/>
            <a:ext cx="7790348" cy="1655379"/>
          </a:xfrm>
        </p:spPr>
        <p:txBody>
          <a:bodyPr>
            <a:normAutofit fontScale="90000"/>
          </a:bodyPr>
          <a:lstStyle/>
          <a:p>
            <a:r>
              <a:rPr lang="en-US" sz="4900" b="1" dirty="0">
                <a:solidFill>
                  <a:schemeClr val="accent1"/>
                </a:solidFill>
              </a:rPr>
              <a:t>GRACE</a:t>
            </a:r>
            <a:r>
              <a:rPr lang="en-US" sz="4900" b="1" dirty="0"/>
              <a:t> GIVES US THE  PERSPECTIVE WE NEED! </a:t>
            </a:r>
            <a:br>
              <a:rPr lang="en-US" sz="3600" b="1" dirty="0"/>
            </a:br>
            <a:br>
              <a:rPr lang="en-US" sz="4000" b="1" dirty="0"/>
            </a:br>
            <a:br>
              <a:rPr lang="en-US" sz="4800" dirty="0"/>
            </a:br>
            <a:endParaRPr lang="en-US" dirty="0"/>
          </a:p>
        </p:txBody>
      </p:sp>
      <p:sp>
        <p:nvSpPr>
          <p:cNvPr id="10" name="Date Placeholder 9">
            <a:extLst>
              <a:ext uri="{FF2B5EF4-FFF2-40B4-BE49-F238E27FC236}">
                <a16:creationId xmlns:a16="http://schemas.microsoft.com/office/drawing/2014/main" id="{58471376-7BA1-4C3C-B8C5-9E6A1D7192A6}"/>
              </a:ext>
            </a:extLst>
          </p:cNvPr>
          <p:cNvSpPr>
            <a:spLocks noGrp="1"/>
          </p:cNvSpPr>
          <p:nvPr>
            <p:ph type="dt" sz="half" idx="10"/>
          </p:nvPr>
        </p:nvSpPr>
        <p:spPr>
          <a:xfrm>
            <a:off x="442914" y="5957999"/>
            <a:ext cx="3457574" cy="900000"/>
          </a:xfrm>
        </p:spPr>
        <p:txBody>
          <a:bodyPr/>
          <a:lstStyle/>
          <a:p>
            <a:r>
              <a:rPr lang="en-US" sz="1200" dirty="0"/>
              <a:t>2 timothy 4:6-8</a:t>
            </a:r>
          </a:p>
        </p:txBody>
      </p:sp>
      <p:sp>
        <p:nvSpPr>
          <p:cNvPr id="11" name="Footer Placeholder 10">
            <a:extLst>
              <a:ext uri="{FF2B5EF4-FFF2-40B4-BE49-F238E27FC236}">
                <a16:creationId xmlns:a16="http://schemas.microsoft.com/office/drawing/2014/main" id="{E4C7F57D-A051-47EC-AF8C-46EB10835CAA}"/>
              </a:ext>
            </a:extLst>
          </p:cNvPr>
          <p:cNvSpPr>
            <a:spLocks noGrp="1"/>
          </p:cNvSpPr>
          <p:nvPr>
            <p:ph type="ftr" sz="quarter" idx="11"/>
          </p:nvPr>
        </p:nvSpPr>
        <p:spPr>
          <a:xfrm>
            <a:off x="4367213" y="5957999"/>
            <a:ext cx="5400675" cy="900000"/>
          </a:xfrm>
        </p:spPr>
        <p:txBody>
          <a:bodyPr/>
          <a:lstStyle/>
          <a:p>
            <a:r>
              <a:rPr lang="en-US" sz="1200" dirty="0"/>
              <a:t>“GRACE FOR LAST DAYS PERSPECTIVE”</a:t>
            </a:r>
          </a:p>
        </p:txBody>
      </p:sp>
      <p:sp>
        <p:nvSpPr>
          <p:cNvPr id="12" name="Slide Number Placeholder 11">
            <a:extLst>
              <a:ext uri="{FF2B5EF4-FFF2-40B4-BE49-F238E27FC236}">
                <a16:creationId xmlns:a16="http://schemas.microsoft.com/office/drawing/2014/main" id="{CD0E0E45-AB19-437D-9B70-F67E8B4E61F1}"/>
              </a:ext>
            </a:extLst>
          </p:cNvPr>
          <p:cNvSpPr>
            <a:spLocks noGrp="1"/>
          </p:cNvSpPr>
          <p:nvPr>
            <p:ph type="sldNum" sz="quarter" idx="12"/>
          </p:nvPr>
        </p:nvSpPr>
        <p:spPr>
          <a:xfrm>
            <a:off x="10236199" y="5957999"/>
            <a:ext cx="1476375" cy="900000"/>
          </a:xfrm>
        </p:spPr>
        <p:txBody>
          <a:bodyPr/>
          <a:lstStyle/>
          <a:p>
            <a:fld id="{63F9D384-533B-4C4E-B660-F861AA07D173}" type="slidenum">
              <a:rPr lang="en-US" smtClean="0"/>
              <a:pPr/>
              <a:t>8</a:t>
            </a:fld>
            <a:endParaRPr lang="en-US" dirty="0"/>
          </a:p>
        </p:txBody>
      </p:sp>
      <p:pic>
        <p:nvPicPr>
          <p:cNvPr id="9" name="Picture Placeholder 8">
            <a:extLst>
              <a:ext uri="{FF2B5EF4-FFF2-40B4-BE49-F238E27FC236}">
                <a16:creationId xmlns:a16="http://schemas.microsoft.com/office/drawing/2014/main" id="{4B1F8C81-87E1-47E7-93AF-8ABB85C13D92}"/>
              </a:ext>
            </a:extLst>
          </p:cNvPr>
          <p:cNvPicPr>
            <a:picLocks noGrp="1" noChangeAspect="1"/>
          </p:cNvPicPr>
          <p:nvPr>
            <p:ph type="pic" sz="quarter" idx="13"/>
          </p:nvPr>
        </p:nvPicPr>
        <p:blipFill rotWithShape="1">
          <a:blip r:embed="rId2"/>
          <a:srcRect/>
          <a:stretch/>
        </p:blipFill>
        <p:spPr>
          <a:xfrm>
            <a:off x="8293608" y="0"/>
            <a:ext cx="3904488" cy="5961888"/>
          </a:xfrm>
        </p:spPr>
      </p:pic>
      <p:sp>
        <p:nvSpPr>
          <p:cNvPr id="3" name="Title 1">
            <a:extLst>
              <a:ext uri="{FF2B5EF4-FFF2-40B4-BE49-F238E27FC236}">
                <a16:creationId xmlns:a16="http://schemas.microsoft.com/office/drawing/2014/main" id="{DB8077B7-D759-5A02-63FC-809ADBCD33D8}"/>
              </a:ext>
            </a:extLst>
          </p:cNvPr>
          <p:cNvSpPr txBox="1">
            <a:spLocks/>
          </p:cNvSpPr>
          <p:nvPr/>
        </p:nvSpPr>
        <p:spPr>
          <a:xfrm>
            <a:off x="442913" y="1634836"/>
            <a:ext cx="7381875" cy="4135343"/>
          </a:xfrm>
          <a:prstGeom prst="rect">
            <a:avLst/>
          </a:prstGeom>
        </p:spPr>
        <p:txBody>
          <a:bodyPr vert="horz" wrap="square" lIns="0" tIns="0" rIns="0" bIns="0" rtlCol="0" anchor="t" anchorCtr="0">
            <a:normAutofit fontScale="97500"/>
          </a:bodyPr>
          <a:lstStyle>
            <a:lvl1pPr algn="l" defTabSz="914400" rtl="0" eaLnBrk="1" latinLnBrk="0" hangingPunct="1">
              <a:lnSpc>
                <a:spcPct val="100000"/>
              </a:lnSpc>
              <a:spcBef>
                <a:spcPct val="0"/>
              </a:spcBef>
              <a:buNone/>
              <a:defRPr sz="4800" kern="1200">
                <a:solidFill>
                  <a:schemeClr val="tx2"/>
                </a:solidFill>
                <a:latin typeface="+mj-lt"/>
                <a:ea typeface="Microsoft Sans Serif" panose="020B0604020202020204" pitchFamily="34" charset="0"/>
                <a:cs typeface="Microsoft Sans Serif" panose="020B0604020202020204" pitchFamily="34" charset="0"/>
              </a:defRPr>
            </a:lvl1pPr>
          </a:lstStyle>
          <a:p>
            <a:endParaRPr lang="en-US" sz="3300" b="1" dirty="0">
              <a:solidFill>
                <a:schemeClr val="accent1"/>
              </a:solidFill>
            </a:endParaRPr>
          </a:p>
        </p:txBody>
      </p:sp>
      <p:sp>
        <p:nvSpPr>
          <p:cNvPr id="4" name="Title 1">
            <a:extLst>
              <a:ext uri="{FF2B5EF4-FFF2-40B4-BE49-F238E27FC236}">
                <a16:creationId xmlns:a16="http://schemas.microsoft.com/office/drawing/2014/main" id="{917648EA-90C9-90E0-19B0-0EF8266F3CEC}"/>
              </a:ext>
            </a:extLst>
          </p:cNvPr>
          <p:cNvSpPr txBox="1">
            <a:spLocks/>
          </p:cNvSpPr>
          <p:nvPr/>
        </p:nvSpPr>
        <p:spPr>
          <a:xfrm>
            <a:off x="501165" y="1947347"/>
            <a:ext cx="7732096" cy="3822832"/>
          </a:xfrm>
          <a:prstGeom prst="rect">
            <a:avLst/>
          </a:prstGeom>
        </p:spPr>
        <p:txBody>
          <a:bodyPr vert="horz" wrap="square" lIns="0" tIns="0" rIns="0" bIns="0" rtlCol="0" anchor="t" anchorCtr="0">
            <a:normAutofit fontScale="97500"/>
          </a:bodyPr>
          <a:lstStyle>
            <a:lvl1pPr algn="l" defTabSz="914400" rtl="0" eaLnBrk="1" latinLnBrk="0" hangingPunct="1">
              <a:lnSpc>
                <a:spcPct val="100000"/>
              </a:lnSpc>
              <a:spcBef>
                <a:spcPct val="0"/>
              </a:spcBef>
              <a:buNone/>
              <a:defRPr sz="4800" kern="1200">
                <a:solidFill>
                  <a:schemeClr val="tx2"/>
                </a:solidFill>
                <a:latin typeface="+mj-lt"/>
                <a:ea typeface="Microsoft Sans Serif" panose="020B0604020202020204" pitchFamily="34" charset="0"/>
                <a:cs typeface="Microsoft Sans Serif" panose="020B0604020202020204" pitchFamily="34" charset="0"/>
              </a:defRPr>
            </a:lvl1pPr>
          </a:lstStyle>
          <a:p>
            <a:endParaRPr lang="en-US" sz="2500" b="1" dirty="0">
              <a:solidFill>
                <a:schemeClr val="accent1"/>
              </a:solidFill>
            </a:endParaRPr>
          </a:p>
          <a:p>
            <a:br>
              <a:rPr lang="en-US" sz="4000" b="1" dirty="0"/>
            </a:br>
            <a:br>
              <a:rPr lang="en-US" sz="4000" b="1" dirty="0"/>
            </a:br>
            <a:br>
              <a:rPr lang="en-US" dirty="0"/>
            </a:br>
            <a:endParaRPr lang="en-US" dirty="0"/>
          </a:p>
        </p:txBody>
      </p:sp>
      <p:sp>
        <p:nvSpPr>
          <p:cNvPr id="5" name="Title 1">
            <a:extLst>
              <a:ext uri="{FF2B5EF4-FFF2-40B4-BE49-F238E27FC236}">
                <a16:creationId xmlns:a16="http://schemas.microsoft.com/office/drawing/2014/main" id="{308E297A-CF84-E629-7D1B-F80846D862EA}"/>
              </a:ext>
            </a:extLst>
          </p:cNvPr>
          <p:cNvSpPr txBox="1">
            <a:spLocks/>
          </p:cNvSpPr>
          <p:nvPr/>
        </p:nvSpPr>
        <p:spPr>
          <a:xfrm>
            <a:off x="442913" y="1947347"/>
            <a:ext cx="7790348" cy="3822832"/>
          </a:xfrm>
          <a:prstGeom prst="rect">
            <a:avLst/>
          </a:prstGeom>
        </p:spPr>
        <p:txBody>
          <a:bodyPr vert="horz" wrap="square" lIns="0" tIns="0" rIns="0" bIns="0" rtlCol="0" anchor="t" anchorCtr="0">
            <a:normAutofit fontScale="97500"/>
          </a:bodyPr>
          <a:lstStyle>
            <a:lvl1pPr algn="l" defTabSz="914400" rtl="0" eaLnBrk="1" latinLnBrk="0" hangingPunct="1">
              <a:lnSpc>
                <a:spcPct val="100000"/>
              </a:lnSpc>
              <a:spcBef>
                <a:spcPct val="0"/>
              </a:spcBef>
              <a:buNone/>
              <a:defRPr sz="4800" kern="1200">
                <a:solidFill>
                  <a:schemeClr val="tx2"/>
                </a:solidFill>
                <a:latin typeface="+mj-lt"/>
                <a:ea typeface="Microsoft Sans Serif" panose="020B0604020202020204" pitchFamily="34" charset="0"/>
                <a:cs typeface="Microsoft Sans Serif" panose="020B0604020202020204" pitchFamily="34" charset="0"/>
              </a:defRPr>
            </a:lvl1pPr>
          </a:lstStyle>
          <a:p>
            <a:endParaRPr lang="en-US" dirty="0"/>
          </a:p>
        </p:txBody>
      </p:sp>
    </p:spTree>
    <p:extLst>
      <p:ext uri="{BB962C8B-B14F-4D97-AF65-F5344CB8AC3E}">
        <p14:creationId xmlns:p14="http://schemas.microsoft.com/office/powerpoint/2010/main" val="3703369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5585463-4ED5-4981-9444-90CE2CAC10E9}"/>
              </a:ext>
            </a:extLst>
          </p:cNvPr>
          <p:cNvPicPr>
            <a:picLocks noGrp="1" noChangeAspect="1"/>
          </p:cNvPicPr>
          <p:nvPr>
            <p:ph type="pic" sz="quarter" idx="13"/>
          </p:nvPr>
        </p:nvPicPr>
        <p:blipFill rotWithShape="1">
          <a:blip r:embed="rId2"/>
          <a:srcRect/>
          <a:stretch/>
        </p:blipFill>
        <p:spPr>
          <a:xfrm>
            <a:off x="1588" y="0"/>
            <a:ext cx="12190412" cy="6872288"/>
          </a:xfrm>
        </p:spPr>
      </p:pic>
      <p:sp>
        <p:nvSpPr>
          <p:cNvPr id="3" name="Title 2">
            <a:extLst>
              <a:ext uri="{FF2B5EF4-FFF2-40B4-BE49-F238E27FC236}">
                <a16:creationId xmlns:a16="http://schemas.microsoft.com/office/drawing/2014/main" id="{1E184D94-F8EF-435F-9A63-D9B409F552A5}"/>
              </a:ext>
            </a:extLst>
          </p:cNvPr>
          <p:cNvSpPr>
            <a:spLocks noGrp="1"/>
          </p:cNvSpPr>
          <p:nvPr>
            <p:ph type="ctrTitle"/>
          </p:nvPr>
        </p:nvSpPr>
        <p:spPr>
          <a:xfrm>
            <a:off x="910146" y="0"/>
            <a:ext cx="4576254" cy="4773251"/>
          </a:xfrm>
        </p:spPr>
        <p:txBody>
          <a:bodyPr>
            <a:normAutofit/>
          </a:bodyPr>
          <a:lstStyle/>
          <a:p>
            <a:r>
              <a:rPr lang="en-US" sz="4400" b="1" dirty="0"/>
              <a:t>2 TIMOTHY:</a:t>
            </a:r>
            <a:br>
              <a:rPr lang="en-US" dirty="0"/>
            </a:br>
            <a:r>
              <a:rPr lang="en-US" sz="4800" dirty="0"/>
              <a:t>MISSION-</a:t>
            </a:r>
            <a:br>
              <a:rPr lang="en-US" sz="4800" dirty="0"/>
            </a:br>
            <a:r>
              <a:rPr lang="en-US" sz="4800" dirty="0"/>
              <a:t>ENTRUSTED</a:t>
            </a:r>
            <a:endParaRPr lang="en-US" dirty="0"/>
          </a:p>
        </p:txBody>
      </p:sp>
      <p:sp>
        <p:nvSpPr>
          <p:cNvPr id="4" name="Subtitle 3">
            <a:extLst>
              <a:ext uri="{FF2B5EF4-FFF2-40B4-BE49-F238E27FC236}">
                <a16:creationId xmlns:a16="http://schemas.microsoft.com/office/drawing/2014/main" id="{E21C6A78-1B96-4433-9AED-9C2FCA20A1F4}"/>
              </a:ext>
            </a:extLst>
          </p:cNvPr>
          <p:cNvSpPr>
            <a:spLocks noGrp="1"/>
          </p:cNvSpPr>
          <p:nvPr>
            <p:ph type="subTitle" idx="1"/>
          </p:nvPr>
        </p:nvSpPr>
        <p:spPr>
          <a:xfrm>
            <a:off x="910158" y="2658794"/>
            <a:ext cx="4576242" cy="4199205"/>
          </a:xfrm>
        </p:spPr>
        <p:txBody>
          <a:bodyPr>
            <a:normAutofit/>
          </a:bodyPr>
          <a:lstStyle/>
          <a:p>
            <a:r>
              <a:rPr lang="en-US" sz="2800" dirty="0"/>
              <a:t>2 TIMOTHY 1:14</a:t>
            </a:r>
          </a:p>
          <a:p>
            <a:r>
              <a:rPr lang="en-US" sz="2800" b="1" dirty="0">
                <a:solidFill>
                  <a:schemeClr val="bg1">
                    <a:alpha val="56000"/>
                  </a:schemeClr>
                </a:solidFill>
              </a:rPr>
              <a:t>“By the Holy Spirit who</a:t>
            </a:r>
          </a:p>
          <a:p>
            <a:r>
              <a:rPr lang="en-US" sz="2800" b="1" dirty="0">
                <a:solidFill>
                  <a:schemeClr val="bg1">
                    <a:alpha val="56000"/>
                  </a:schemeClr>
                </a:solidFill>
              </a:rPr>
              <a:t>dwells within us, </a:t>
            </a:r>
          </a:p>
          <a:p>
            <a:r>
              <a:rPr lang="en-US" sz="2800" b="1" dirty="0">
                <a:solidFill>
                  <a:schemeClr val="bg1">
                    <a:alpha val="56000"/>
                  </a:schemeClr>
                </a:solidFill>
              </a:rPr>
              <a:t>guard the good deposit</a:t>
            </a:r>
          </a:p>
          <a:p>
            <a:r>
              <a:rPr lang="en-US" sz="2800" b="1" dirty="0">
                <a:solidFill>
                  <a:schemeClr val="bg1">
                    <a:alpha val="56000"/>
                  </a:schemeClr>
                </a:solidFill>
              </a:rPr>
              <a:t>entrusted to you.”</a:t>
            </a:r>
          </a:p>
        </p:txBody>
      </p:sp>
    </p:spTree>
    <p:extLst>
      <p:ext uri="{BB962C8B-B14F-4D97-AF65-F5344CB8AC3E}">
        <p14:creationId xmlns:p14="http://schemas.microsoft.com/office/powerpoint/2010/main" val="392959403"/>
      </p:ext>
    </p:extLst>
  </p:cSld>
  <p:clrMapOvr>
    <a:masterClrMapping/>
  </p:clrMapOvr>
</p:sld>
</file>

<file path=ppt/theme/theme1.xml><?xml version="1.0" encoding="utf-8"?>
<a:theme xmlns:a="http://schemas.openxmlformats.org/drawingml/2006/main" name="LinesVTI">
  <a:themeElements>
    <a:clrScheme name="Lines">
      <a:dk1>
        <a:sysClr val="windowText" lastClr="000000"/>
      </a:dk1>
      <a:lt1>
        <a:sysClr val="window" lastClr="FFFFFF"/>
      </a:lt1>
      <a:dk2>
        <a:srgbClr val="592F34"/>
      </a:dk2>
      <a:lt2>
        <a:srgbClr val="F8EFE3"/>
      </a:lt2>
      <a:accent1>
        <a:srgbClr val="5B8E96"/>
      </a:accent1>
      <a:accent2>
        <a:srgbClr val="B09BA2"/>
      </a:accent2>
      <a:accent3>
        <a:srgbClr val="E3835D"/>
      </a:accent3>
      <a:accent4>
        <a:srgbClr val="7B99DB"/>
      </a:accent4>
      <a:accent5>
        <a:srgbClr val="D09245"/>
      </a:accent5>
      <a:accent6>
        <a:srgbClr val="96A82C"/>
      </a:accent6>
      <a:hlink>
        <a:srgbClr val="5B8E96"/>
      </a:hlink>
      <a:folHlink>
        <a:srgbClr val="B5826E"/>
      </a:folHlink>
    </a:clrScheme>
    <a:fontScheme name="NH Grotesk">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nesVTI" id="{6E3869FE-86F4-49DA-A8B9-3320C89167F7}" vid="{3A76BC48-4881-4AE8-821D-8B9CC9A08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08400B-C437-4204-A453-9DEFE7A3BD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95DBB1-7409-45FB-83E1-90451666BE41}">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E0931085-857D-42EE-BB55-098E5214A0B1}">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Lines design</Template>
  <TotalTime>29139</TotalTime>
  <Words>498</Words>
  <Application>Microsoft Office PowerPoint</Application>
  <PresentationFormat>Widescreen</PresentationFormat>
  <Paragraphs>57</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Neue Haas Grotesk Text Pro</vt:lpstr>
      <vt:lpstr>Wingdings 2</vt:lpstr>
      <vt:lpstr>LinesVTI</vt:lpstr>
      <vt:lpstr>2 TIMOTHY: MISSION- ENTRUSTED</vt:lpstr>
      <vt:lpstr>PowerPoint Presentation</vt:lpstr>
      <vt:lpstr>PowerPoint Presentation</vt:lpstr>
      <vt:lpstr>“GRACE FOR LAST DAYS PERSPECTIVE”</vt:lpstr>
      <vt:lpstr>1. GRACE GIVES A PERSPECTIVE OF CALM CONFIDENCE   </vt:lpstr>
      <vt:lpstr>2. GRACE GIVES A PERSPECTIVE OF FAITHFULNESS AS SUCCESS.    </vt:lpstr>
      <vt:lpstr>3. GRACE GIVES A PERSPECTIVE FOR LONGING SASTISFIED!    </vt:lpstr>
      <vt:lpstr>GRACE GIVES US THE  PERSPECTIVE WE NEED!    </vt:lpstr>
      <vt:lpstr>2 TIMOTHY: MISSION- ENTRUSTED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TIMOTHY: MISSION- ENTRUSTED</dc:title>
  <dc:creator>Scott Mikel</dc:creator>
  <cp:lastModifiedBy>Scott Mikel</cp:lastModifiedBy>
  <cp:revision>23</cp:revision>
  <dcterms:created xsi:type="dcterms:W3CDTF">2023-09-21T18:04:24Z</dcterms:created>
  <dcterms:modified xsi:type="dcterms:W3CDTF">2024-01-14T15:19:53Z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