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50"/>
  </p:notesMasterIdLst>
  <p:sldIdLst>
    <p:sldId id="256" r:id="rId6"/>
    <p:sldId id="426" r:id="rId7"/>
    <p:sldId id="427" r:id="rId8"/>
    <p:sldId id="430" r:id="rId9"/>
    <p:sldId id="428" r:id="rId10"/>
    <p:sldId id="432" r:id="rId11"/>
    <p:sldId id="429" r:id="rId12"/>
    <p:sldId id="433" r:id="rId13"/>
    <p:sldId id="434" r:id="rId14"/>
    <p:sldId id="435" r:id="rId15"/>
    <p:sldId id="431" r:id="rId16"/>
    <p:sldId id="436" r:id="rId17"/>
    <p:sldId id="415" r:id="rId18"/>
    <p:sldId id="416" r:id="rId19"/>
    <p:sldId id="417" r:id="rId20"/>
    <p:sldId id="418" r:id="rId21"/>
    <p:sldId id="419" r:id="rId22"/>
    <p:sldId id="420" r:id="rId23"/>
    <p:sldId id="440" r:id="rId24"/>
    <p:sldId id="282" r:id="rId25"/>
    <p:sldId id="283" r:id="rId26"/>
    <p:sldId id="284" r:id="rId27"/>
    <p:sldId id="285" r:id="rId28"/>
    <p:sldId id="286" r:id="rId29"/>
    <p:sldId id="287" r:id="rId30"/>
    <p:sldId id="446" r:id="rId31"/>
    <p:sldId id="444" r:id="rId32"/>
    <p:sldId id="339" r:id="rId33"/>
    <p:sldId id="441" r:id="rId34"/>
    <p:sldId id="333" r:id="rId35"/>
    <p:sldId id="342" r:id="rId36"/>
    <p:sldId id="343" r:id="rId37"/>
    <p:sldId id="334" r:id="rId38"/>
    <p:sldId id="336" r:id="rId39"/>
    <p:sldId id="344" r:id="rId40"/>
    <p:sldId id="345" r:id="rId41"/>
    <p:sldId id="346" r:id="rId42"/>
    <p:sldId id="347" r:id="rId43"/>
    <p:sldId id="443" r:id="rId44"/>
    <p:sldId id="442" r:id="rId45"/>
    <p:sldId id="257" r:id="rId46"/>
    <p:sldId id="258" r:id="rId47"/>
    <p:sldId id="259" r:id="rId48"/>
    <p:sldId id="44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E3DD14-DE77-4261-B56A-B602A59C8234}" v="8" dt="2025-10-12T14:14:14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Ingland" userId="3273b707-13d2-40ac-aaa9-620ecf4cd8cc" providerId="ADAL" clId="{35A29993-7AFF-491C-B08F-C6B5A432EE17}"/>
    <pc:docChg chg="addSld delSld modSld sldOrd">
      <pc:chgData name="Philip Ingland" userId="3273b707-13d2-40ac-aaa9-620ecf4cd8cc" providerId="ADAL" clId="{35A29993-7AFF-491C-B08F-C6B5A432EE17}" dt="2025-10-12T14:27:54.646" v="77" actId="20577"/>
      <pc:docMkLst>
        <pc:docMk/>
      </pc:docMkLst>
      <pc:sldChg chg="add">
        <pc:chgData name="Philip Ingland" userId="3273b707-13d2-40ac-aaa9-620ecf4cd8cc" providerId="ADAL" clId="{35A29993-7AFF-491C-B08F-C6B5A432EE17}" dt="2025-10-12T14:08:56.332" v="13"/>
        <pc:sldMkLst>
          <pc:docMk/>
          <pc:sldMk cId="0" sldId="257"/>
        </pc:sldMkLst>
      </pc:sldChg>
      <pc:sldChg chg="add">
        <pc:chgData name="Philip Ingland" userId="3273b707-13d2-40ac-aaa9-620ecf4cd8cc" providerId="ADAL" clId="{35A29993-7AFF-491C-B08F-C6B5A432EE17}" dt="2025-10-12T14:08:56.332" v="13"/>
        <pc:sldMkLst>
          <pc:docMk/>
          <pc:sldMk cId="0" sldId="258"/>
        </pc:sldMkLst>
      </pc:sldChg>
      <pc:sldChg chg="add">
        <pc:chgData name="Philip Ingland" userId="3273b707-13d2-40ac-aaa9-620ecf4cd8cc" providerId="ADAL" clId="{35A29993-7AFF-491C-B08F-C6B5A432EE17}" dt="2025-10-12T14:08:56.332" v="13"/>
        <pc:sldMkLst>
          <pc:docMk/>
          <pc:sldMk cId="0" sldId="259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1587752179" sldId="259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3990852292" sldId="260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1218309621" sldId="263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3606633097" sldId="265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3327424359" sldId="266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1484422229" sldId="267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2585196060" sldId="268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1064550715" sldId="275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1280272892" sldId="276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4072219852" sldId="277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275696413" sldId="278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2938422109" sldId="279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3352132552" sldId="280"/>
        </pc:sldMkLst>
      </pc:sldChg>
      <pc:sldChg chg="add">
        <pc:chgData name="Philip Ingland" userId="3273b707-13d2-40ac-aaa9-620ecf4cd8cc" providerId="ADAL" clId="{35A29993-7AFF-491C-B08F-C6B5A432EE17}" dt="2025-10-12T14:07:15.797" v="11"/>
        <pc:sldMkLst>
          <pc:docMk/>
          <pc:sldMk cId="123350708" sldId="282"/>
        </pc:sldMkLst>
      </pc:sldChg>
      <pc:sldChg chg="add">
        <pc:chgData name="Philip Ingland" userId="3273b707-13d2-40ac-aaa9-620ecf4cd8cc" providerId="ADAL" clId="{35A29993-7AFF-491C-B08F-C6B5A432EE17}" dt="2025-10-12T14:07:15.797" v="11"/>
        <pc:sldMkLst>
          <pc:docMk/>
          <pc:sldMk cId="2789142870" sldId="283"/>
        </pc:sldMkLst>
      </pc:sldChg>
      <pc:sldChg chg="add">
        <pc:chgData name="Philip Ingland" userId="3273b707-13d2-40ac-aaa9-620ecf4cd8cc" providerId="ADAL" clId="{35A29993-7AFF-491C-B08F-C6B5A432EE17}" dt="2025-10-12T14:07:15.797" v="11"/>
        <pc:sldMkLst>
          <pc:docMk/>
          <pc:sldMk cId="1297304542" sldId="284"/>
        </pc:sldMkLst>
      </pc:sldChg>
      <pc:sldChg chg="add">
        <pc:chgData name="Philip Ingland" userId="3273b707-13d2-40ac-aaa9-620ecf4cd8cc" providerId="ADAL" clId="{35A29993-7AFF-491C-B08F-C6B5A432EE17}" dt="2025-10-12T14:07:15.797" v="11"/>
        <pc:sldMkLst>
          <pc:docMk/>
          <pc:sldMk cId="3765463714" sldId="285"/>
        </pc:sldMkLst>
      </pc:sldChg>
      <pc:sldChg chg="add">
        <pc:chgData name="Philip Ingland" userId="3273b707-13d2-40ac-aaa9-620ecf4cd8cc" providerId="ADAL" clId="{35A29993-7AFF-491C-B08F-C6B5A432EE17}" dt="2025-10-12T14:07:15.797" v="11"/>
        <pc:sldMkLst>
          <pc:docMk/>
          <pc:sldMk cId="4027281052" sldId="286"/>
        </pc:sldMkLst>
      </pc:sldChg>
      <pc:sldChg chg="add">
        <pc:chgData name="Philip Ingland" userId="3273b707-13d2-40ac-aaa9-620ecf4cd8cc" providerId="ADAL" clId="{35A29993-7AFF-491C-B08F-C6B5A432EE17}" dt="2025-10-12T14:07:15.797" v="11"/>
        <pc:sldMkLst>
          <pc:docMk/>
          <pc:sldMk cId="3650099823" sldId="287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3477411872" sldId="333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827251691" sldId="334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3847126054" sldId="336"/>
        </pc:sldMkLst>
      </pc:sldChg>
      <pc:sldChg chg="add">
        <pc:chgData name="Philip Ingland" userId="3273b707-13d2-40ac-aaa9-620ecf4cd8cc" providerId="ADAL" clId="{35A29993-7AFF-491C-B08F-C6B5A432EE17}" dt="2025-10-12T14:14:14.914" v="18"/>
        <pc:sldMkLst>
          <pc:docMk/>
          <pc:sldMk cId="3539812626" sldId="339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2437111604" sldId="342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4244403520" sldId="343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383657770" sldId="344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2966650424" sldId="345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3458448139" sldId="346"/>
        </pc:sldMkLst>
      </pc:sldChg>
      <pc:sldChg chg="add">
        <pc:chgData name="Philip Ingland" userId="3273b707-13d2-40ac-aaa9-620ecf4cd8cc" providerId="ADAL" clId="{35A29993-7AFF-491C-B08F-C6B5A432EE17}" dt="2025-10-12T14:10:52.399" v="15"/>
        <pc:sldMkLst>
          <pc:docMk/>
          <pc:sldMk cId="3601065606" sldId="347"/>
        </pc:sldMkLst>
      </pc:sldChg>
      <pc:sldChg chg="add">
        <pc:chgData name="Philip Ingland" userId="3273b707-13d2-40ac-aaa9-620ecf4cd8cc" providerId="ADAL" clId="{35A29993-7AFF-491C-B08F-C6B5A432EE17}" dt="2025-10-12T14:06:18.457" v="8"/>
        <pc:sldMkLst>
          <pc:docMk/>
          <pc:sldMk cId="3524622648" sldId="415"/>
        </pc:sldMkLst>
      </pc:sldChg>
      <pc:sldChg chg="add">
        <pc:chgData name="Philip Ingland" userId="3273b707-13d2-40ac-aaa9-620ecf4cd8cc" providerId="ADAL" clId="{35A29993-7AFF-491C-B08F-C6B5A432EE17}" dt="2025-10-12T14:06:18.457" v="8"/>
        <pc:sldMkLst>
          <pc:docMk/>
          <pc:sldMk cId="4042720356" sldId="416"/>
        </pc:sldMkLst>
      </pc:sldChg>
      <pc:sldChg chg="add">
        <pc:chgData name="Philip Ingland" userId="3273b707-13d2-40ac-aaa9-620ecf4cd8cc" providerId="ADAL" clId="{35A29993-7AFF-491C-B08F-C6B5A432EE17}" dt="2025-10-12T14:06:18.457" v="8"/>
        <pc:sldMkLst>
          <pc:docMk/>
          <pc:sldMk cId="2447678645" sldId="417"/>
        </pc:sldMkLst>
      </pc:sldChg>
      <pc:sldChg chg="add">
        <pc:chgData name="Philip Ingland" userId="3273b707-13d2-40ac-aaa9-620ecf4cd8cc" providerId="ADAL" clId="{35A29993-7AFF-491C-B08F-C6B5A432EE17}" dt="2025-10-12T14:06:18.457" v="8"/>
        <pc:sldMkLst>
          <pc:docMk/>
          <pc:sldMk cId="2019879600" sldId="418"/>
        </pc:sldMkLst>
      </pc:sldChg>
      <pc:sldChg chg="add">
        <pc:chgData name="Philip Ingland" userId="3273b707-13d2-40ac-aaa9-620ecf4cd8cc" providerId="ADAL" clId="{35A29993-7AFF-491C-B08F-C6B5A432EE17}" dt="2025-10-12T14:06:18.457" v="8"/>
        <pc:sldMkLst>
          <pc:docMk/>
          <pc:sldMk cId="2361871328" sldId="419"/>
        </pc:sldMkLst>
      </pc:sldChg>
      <pc:sldChg chg="add">
        <pc:chgData name="Philip Ingland" userId="3273b707-13d2-40ac-aaa9-620ecf4cd8cc" providerId="ADAL" clId="{35A29993-7AFF-491C-B08F-C6B5A432EE17}" dt="2025-10-12T14:06:18.457" v="8"/>
        <pc:sldMkLst>
          <pc:docMk/>
          <pc:sldMk cId="1050179311" sldId="420"/>
        </pc:sldMkLst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2054546480" sldId="426"/>
        </pc:sldMkLst>
      </pc:sldChg>
      <pc:sldChg chg="modSp add mod">
        <pc:chgData name="Philip Ingland" userId="3273b707-13d2-40ac-aaa9-620ecf4cd8cc" providerId="ADAL" clId="{35A29993-7AFF-491C-B08F-C6B5A432EE17}" dt="2025-10-12T14:23:01.010" v="19" actId="20577"/>
        <pc:sldMkLst>
          <pc:docMk/>
          <pc:sldMk cId="109717738" sldId="427"/>
        </pc:sldMkLst>
        <pc:spChg chg="mod">
          <ac:chgData name="Philip Ingland" userId="3273b707-13d2-40ac-aaa9-620ecf4cd8cc" providerId="ADAL" clId="{35A29993-7AFF-491C-B08F-C6B5A432EE17}" dt="2025-10-12T14:23:01.010" v="19" actId="20577"/>
          <ac:spMkLst>
            <pc:docMk/>
            <pc:sldMk cId="109717738" sldId="427"/>
            <ac:spMk id="169" creationId="{579A0457-7475-3A45-C7B6-8FD2A1EDB049}"/>
          </ac:spMkLst>
        </pc:spChg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820447959" sldId="428"/>
        </pc:sldMkLst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653722922" sldId="429"/>
        </pc:sldMkLst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755428207" sldId="430"/>
        </pc:sldMkLst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186394375" sldId="431"/>
        </pc:sldMkLst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558105515" sldId="432"/>
        </pc:sldMkLst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1445391932" sldId="433"/>
        </pc:sldMkLst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546951480" sldId="434"/>
        </pc:sldMkLst>
      </pc:sldChg>
      <pc:sldChg chg="add">
        <pc:chgData name="Philip Ingland" userId="3273b707-13d2-40ac-aaa9-620ecf4cd8cc" providerId="ADAL" clId="{35A29993-7AFF-491C-B08F-C6B5A432EE17}" dt="2025-10-12T14:02:50.948" v="0"/>
        <pc:sldMkLst>
          <pc:docMk/>
          <pc:sldMk cId="1547935115" sldId="435"/>
        </pc:sldMkLst>
      </pc:sldChg>
      <pc:sldChg chg="new">
        <pc:chgData name="Philip Ingland" userId="3273b707-13d2-40ac-aaa9-620ecf4cd8cc" providerId="ADAL" clId="{35A29993-7AFF-491C-B08F-C6B5A432EE17}" dt="2025-10-12T14:02:59.995" v="1" actId="680"/>
        <pc:sldMkLst>
          <pc:docMk/>
          <pc:sldMk cId="79663903" sldId="436"/>
        </pc:sldMkLst>
      </pc:sldChg>
      <pc:sldChg chg="new del">
        <pc:chgData name="Philip Ingland" userId="3273b707-13d2-40ac-aaa9-620ecf4cd8cc" providerId="ADAL" clId="{35A29993-7AFF-491C-B08F-C6B5A432EE17}" dt="2025-10-12T14:05:36.436" v="7" actId="2696"/>
        <pc:sldMkLst>
          <pc:docMk/>
          <pc:sldMk cId="2825251826" sldId="437"/>
        </pc:sldMkLst>
      </pc:sldChg>
      <pc:sldChg chg="add del">
        <pc:chgData name="Philip Ingland" userId="3273b707-13d2-40ac-aaa9-620ecf4cd8cc" providerId="ADAL" clId="{35A29993-7AFF-491C-B08F-C6B5A432EE17}" dt="2025-10-12T14:05:36.436" v="7" actId="2696"/>
        <pc:sldMkLst>
          <pc:docMk/>
          <pc:sldMk cId="833667761" sldId="438"/>
        </pc:sldMkLst>
      </pc:sldChg>
      <pc:sldChg chg="new del">
        <pc:chgData name="Philip Ingland" userId="3273b707-13d2-40ac-aaa9-620ecf4cd8cc" providerId="ADAL" clId="{35A29993-7AFF-491C-B08F-C6B5A432EE17}" dt="2025-10-12T14:05:36.436" v="7" actId="2696"/>
        <pc:sldMkLst>
          <pc:docMk/>
          <pc:sldMk cId="127008919" sldId="439"/>
        </pc:sldMkLst>
      </pc:sldChg>
      <pc:sldChg chg="new ord">
        <pc:chgData name="Philip Ingland" userId="3273b707-13d2-40ac-aaa9-620ecf4cd8cc" providerId="ADAL" clId="{35A29993-7AFF-491C-B08F-C6B5A432EE17}" dt="2025-10-12T14:06:27.565" v="10"/>
        <pc:sldMkLst>
          <pc:docMk/>
          <pc:sldMk cId="3866374605" sldId="440"/>
        </pc:sldMkLst>
      </pc:sldChg>
      <pc:sldChg chg="new">
        <pc:chgData name="Philip Ingland" userId="3273b707-13d2-40ac-aaa9-620ecf4cd8cc" providerId="ADAL" clId="{35A29993-7AFF-491C-B08F-C6B5A432EE17}" dt="2025-10-12T14:07:31.677" v="12" actId="680"/>
        <pc:sldMkLst>
          <pc:docMk/>
          <pc:sldMk cId="687788541" sldId="441"/>
        </pc:sldMkLst>
      </pc:sldChg>
      <pc:sldChg chg="add">
        <pc:chgData name="Philip Ingland" userId="3273b707-13d2-40ac-aaa9-620ecf4cd8cc" providerId="ADAL" clId="{35A29993-7AFF-491C-B08F-C6B5A432EE17}" dt="2025-10-12T14:08:56.332" v="13"/>
        <pc:sldMkLst>
          <pc:docMk/>
          <pc:sldMk cId="0" sldId="442"/>
        </pc:sldMkLst>
      </pc:sldChg>
      <pc:sldChg chg="new">
        <pc:chgData name="Philip Ingland" userId="3273b707-13d2-40ac-aaa9-620ecf4cd8cc" providerId="ADAL" clId="{35A29993-7AFF-491C-B08F-C6B5A432EE17}" dt="2025-10-12T14:09:04.563" v="14" actId="680"/>
        <pc:sldMkLst>
          <pc:docMk/>
          <pc:sldMk cId="1907641345" sldId="443"/>
        </pc:sldMkLst>
      </pc:sldChg>
      <pc:sldChg chg="new">
        <pc:chgData name="Philip Ingland" userId="3273b707-13d2-40ac-aaa9-620ecf4cd8cc" providerId="ADAL" clId="{35A29993-7AFF-491C-B08F-C6B5A432EE17}" dt="2025-10-12T14:11:02.666" v="16" actId="680"/>
        <pc:sldMkLst>
          <pc:docMk/>
          <pc:sldMk cId="2176608433" sldId="444"/>
        </pc:sldMkLst>
      </pc:sldChg>
      <pc:sldChg chg="new">
        <pc:chgData name="Philip Ingland" userId="3273b707-13d2-40ac-aaa9-620ecf4cd8cc" providerId="ADAL" clId="{35A29993-7AFF-491C-B08F-C6B5A432EE17}" dt="2025-10-12T14:13:03.928" v="17" actId="680"/>
        <pc:sldMkLst>
          <pc:docMk/>
          <pc:sldMk cId="359994957" sldId="445"/>
        </pc:sldMkLst>
      </pc:sldChg>
      <pc:sldChg chg="modSp add mod">
        <pc:chgData name="Philip Ingland" userId="3273b707-13d2-40ac-aaa9-620ecf4cd8cc" providerId="ADAL" clId="{35A29993-7AFF-491C-B08F-C6B5A432EE17}" dt="2025-10-12T14:27:54.646" v="77" actId="20577"/>
        <pc:sldMkLst>
          <pc:docMk/>
          <pc:sldMk cId="12068397" sldId="446"/>
        </pc:sldMkLst>
        <pc:spChg chg="mod">
          <ac:chgData name="Philip Ingland" userId="3273b707-13d2-40ac-aaa9-620ecf4cd8cc" providerId="ADAL" clId="{35A29993-7AFF-491C-B08F-C6B5A432EE17}" dt="2025-10-12T14:27:54.646" v="77" actId="20577"/>
          <ac:spMkLst>
            <pc:docMk/>
            <pc:sldMk cId="12068397" sldId="446"/>
            <ac:spMk id="235" creationId="{E5F526E6-5D62-072C-9EDA-4291ADA849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46AD3-7A97-47E9-984E-BF227A51A52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24A60-A3B8-4453-9B7D-CEC65294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7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3299BDDD-3E8E-83AB-04DC-2AA15ADA8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>
            <a:extLst>
              <a:ext uri="{FF2B5EF4-FFF2-40B4-BE49-F238E27FC236}">
                <a16:creationId xmlns:a16="http://schemas.microsoft.com/office/drawing/2014/main" id="{1996101B-BAAD-59E6-DDA0-78DC0AB22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>
            <a:extLst>
              <a:ext uri="{FF2B5EF4-FFF2-40B4-BE49-F238E27FC236}">
                <a16:creationId xmlns:a16="http://schemas.microsoft.com/office/drawing/2014/main" id="{307A0573-6929-3105-BEFA-A466DA15EA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6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D178729E-278B-1857-386D-DD8879BCC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87C5E208-B405-CFD5-7B36-D437FB8127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81D5855A-6957-015E-0556-35ADE45601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908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9306DCE6-0714-C40A-067E-12801D1D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>
            <a:extLst>
              <a:ext uri="{FF2B5EF4-FFF2-40B4-BE49-F238E27FC236}">
                <a16:creationId xmlns:a16="http://schemas.microsoft.com/office/drawing/2014/main" id="{B8749E14-C20F-E84D-FFCD-29616DF14D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>
            <a:extLst>
              <a:ext uri="{FF2B5EF4-FFF2-40B4-BE49-F238E27FC236}">
                <a16:creationId xmlns:a16="http://schemas.microsoft.com/office/drawing/2014/main" id="{184EEEC4-B2F2-7F8A-5AC6-35C6F38B17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84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B193E533-BBE4-2E5C-360E-BBBC3005B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>
            <a:extLst>
              <a:ext uri="{FF2B5EF4-FFF2-40B4-BE49-F238E27FC236}">
                <a16:creationId xmlns:a16="http://schemas.microsoft.com/office/drawing/2014/main" id="{2DBECA3D-0862-EAFB-15F9-B35C08580D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>
            <a:extLst>
              <a:ext uri="{FF2B5EF4-FFF2-40B4-BE49-F238E27FC236}">
                <a16:creationId xmlns:a16="http://schemas.microsoft.com/office/drawing/2014/main" id="{0EEF1CE9-B3F5-069C-B408-A5E060036A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216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7A21D0FD-9AD3-4C2A-078B-4F8F6670A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>
            <a:extLst>
              <a:ext uri="{FF2B5EF4-FFF2-40B4-BE49-F238E27FC236}">
                <a16:creationId xmlns:a16="http://schemas.microsoft.com/office/drawing/2014/main" id="{ADA139E2-EE67-ADED-5227-78F27F17B6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>
            <a:extLst>
              <a:ext uri="{FF2B5EF4-FFF2-40B4-BE49-F238E27FC236}">
                <a16:creationId xmlns:a16="http://schemas.microsoft.com/office/drawing/2014/main" id="{352C6D16-CCD5-79AB-0B07-818B49ACF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466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EC71D442-679B-7D0B-F69B-EC2AD0A5F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>
            <a:extLst>
              <a:ext uri="{FF2B5EF4-FFF2-40B4-BE49-F238E27FC236}">
                <a16:creationId xmlns:a16="http://schemas.microsoft.com/office/drawing/2014/main" id="{9C900E11-CFB7-DB4B-55BA-A67B905A3D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>
            <a:extLst>
              <a:ext uri="{FF2B5EF4-FFF2-40B4-BE49-F238E27FC236}">
                <a16:creationId xmlns:a16="http://schemas.microsoft.com/office/drawing/2014/main" id="{9A76B3BC-CE5B-34AC-7D34-04DE0377C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401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19E7FF9E-FFC5-E378-7B97-61DD18206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>
            <a:extLst>
              <a:ext uri="{FF2B5EF4-FFF2-40B4-BE49-F238E27FC236}">
                <a16:creationId xmlns:a16="http://schemas.microsoft.com/office/drawing/2014/main" id="{216D7C17-2480-233F-D868-DBF4435FE9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>
            <a:extLst>
              <a:ext uri="{FF2B5EF4-FFF2-40B4-BE49-F238E27FC236}">
                <a16:creationId xmlns:a16="http://schemas.microsoft.com/office/drawing/2014/main" id="{3B043C4D-4E7C-8166-124B-EE1340A7F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204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F352069C-2195-1677-1AF1-BCBC40CB8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>
            <a:extLst>
              <a:ext uri="{FF2B5EF4-FFF2-40B4-BE49-F238E27FC236}">
                <a16:creationId xmlns:a16="http://schemas.microsoft.com/office/drawing/2014/main" id="{C674FAA0-2F2A-B94E-38F6-0BE3AAF11C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>
            <a:extLst>
              <a:ext uri="{FF2B5EF4-FFF2-40B4-BE49-F238E27FC236}">
                <a16:creationId xmlns:a16="http://schemas.microsoft.com/office/drawing/2014/main" id="{134C915B-1353-CA69-1B5B-3F331121BA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342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612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268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57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326E3726-EF55-F3B5-9DFD-FDD53A610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423BD4AF-E839-48A9-5B4F-7A57427734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54F49D07-E4BC-1909-47ED-D82F2C6285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788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121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24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158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368193B2-9F2D-A0F3-2C5B-488A74F57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>
            <a:extLst>
              <a:ext uri="{FF2B5EF4-FFF2-40B4-BE49-F238E27FC236}">
                <a16:creationId xmlns:a16="http://schemas.microsoft.com/office/drawing/2014/main" id="{6D2AD37E-90CB-1FC2-CC81-430BCCA63E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>
            <a:extLst>
              <a:ext uri="{FF2B5EF4-FFF2-40B4-BE49-F238E27FC236}">
                <a16:creationId xmlns:a16="http://schemas.microsoft.com/office/drawing/2014/main" id="{90BA7903-ECBD-FE02-0D9B-50F5C74292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258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7ECE7C3B-FA43-7285-9AA1-88A63F80B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9C24A736-7F5B-4971-F7DD-15E74DCD32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B82BC0E8-4558-2C20-3B95-39204DA179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61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1CC19659-504C-630C-EAF9-06B4EA137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>
            <a:extLst>
              <a:ext uri="{FF2B5EF4-FFF2-40B4-BE49-F238E27FC236}">
                <a16:creationId xmlns:a16="http://schemas.microsoft.com/office/drawing/2014/main" id="{1B9E624A-BAE8-4ED8-7D7E-FE5C129C62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>
            <a:extLst>
              <a:ext uri="{FF2B5EF4-FFF2-40B4-BE49-F238E27FC236}">
                <a16:creationId xmlns:a16="http://schemas.microsoft.com/office/drawing/2014/main" id="{DEC3B540-2983-688E-E842-84146F099B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569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124C2ED2-BCF9-5DBB-4DA4-8BEDBB3EE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74DAFE0C-6FC4-CC04-9C21-10A2A6C45A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D2FEAAF7-7CD6-FF24-A3D6-B296B2274D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08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86D80875-D60A-4B8E-0129-9A985706E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5266049F-6E46-8EA8-7630-D8B9D67FA7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C3C8292D-3BFA-1AD3-E7EE-EC9D7F7A69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84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FDB13BA4-1CBA-94BD-5D02-8EE42975A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23EDB377-B194-DFA0-A617-42ACC22DDF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D4743169-F718-B236-8192-C0F2A272E0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632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54728C60-8008-8628-6514-7A556BE39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9BDF8E78-350E-AF43-E6FA-95C7FA5CF3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6727C801-C2CD-D8E0-C7EE-99EF6689C0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15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1823273A-9167-538D-7496-E0797F3DC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EF467C0E-5A99-62BA-376E-4648802D4D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747286B6-1871-D90A-9159-72F88EAEC4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43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2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6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7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7161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2968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0420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485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7157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4325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6911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443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57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1610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1646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6145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8243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3343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0877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4019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3913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6883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343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37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6590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1480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3859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6057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69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6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3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07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10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4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211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75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15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91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80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78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564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78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11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3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4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50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42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5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9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5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10/12/2025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06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10/12/2025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587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10/12/2025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844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580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10/12/2025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2007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10/12/2025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5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856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41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13A4-0F85-43C0-B0B0-5796AB4B11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0C6E-847E-4718-B4C9-E8049E13C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06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78836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8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F2FE126-32DC-494B-87A1-2520BE85E9C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137C177-21FA-4BEB-BB22-0A4EDB91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76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333" smtClean="0">
                <a:solidFill>
                  <a:schemeClr val="lt2"/>
                </a:solidFill>
              </a:rPr>
              <a:pPr algn="r"/>
              <a:t>‹#›</a:t>
            </a:fld>
            <a:endParaRPr lang="en" sz="1333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2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</a:defRPr>
            </a:lvl1pPr>
            <a:lvl2pPr lvl="1" algn="r">
              <a:buNone/>
              <a:defRPr sz="1333">
                <a:solidFill>
                  <a:schemeClr val="lt2"/>
                </a:solidFill>
              </a:defRPr>
            </a:lvl2pPr>
            <a:lvl3pPr lvl="2" algn="r">
              <a:buNone/>
              <a:defRPr sz="1333">
                <a:solidFill>
                  <a:schemeClr val="lt2"/>
                </a:solidFill>
              </a:defRPr>
            </a:lvl3pPr>
            <a:lvl4pPr lvl="3" algn="r">
              <a:buNone/>
              <a:defRPr sz="1333">
                <a:solidFill>
                  <a:schemeClr val="lt2"/>
                </a:solidFill>
              </a:defRPr>
            </a:lvl4pPr>
            <a:lvl5pPr lvl="4" algn="r">
              <a:buNone/>
              <a:defRPr sz="1333">
                <a:solidFill>
                  <a:schemeClr val="lt2"/>
                </a:solidFill>
              </a:defRPr>
            </a:lvl5pPr>
            <a:lvl6pPr lvl="5" algn="r">
              <a:buNone/>
              <a:defRPr sz="1333">
                <a:solidFill>
                  <a:schemeClr val="lt2"/>
                </a:solidFill>
              </a:defRPr>
            </a:lvl6pPr>
            <a:lvl7pPr lvl="6" algn="r">
              <a:buNone/>
              <a:defRPr sz="1333">
                <a:solidFill>
                  <a:schemeClr val="lt2"/>
                </a:solidFill>
              </a:defRPr>
            </a:lvl7pPr>
            <a:lvl8pPr lvl="7" algn="r">
              <a:buNone/>
              <a:defRPr sz="1333">
                <a:solidFill>
                  <a:schemeClr val="lt2"/>
                </a:solidFill>
              </a:defRPr>
            </a:lvl8pPr>
            <a:lvl9pPr lvl="8" algn="r"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6932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0BB30-12E3-4D9F-9FA6-92A3D69B41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1EC0-A9D7-4235-9A60-88BC9A04F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8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63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ACDD-4CBF-C1AE-CBBA-B59308D697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C247B-379F-091C-8CC9-312A9929EC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0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E5B4F18F-0D93-E503-4636-27F882E29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>
            <a:extLst>
              <a:ext uri="{FF2B5EF4-FFF2-40B4-BE49-F238E27FC236}">
                <a16:creationId xmlns:a16="http://schemas.microsoft.com/office/drawing/2014/main" id="{8F2778B6-7EE7-026F-AACF-27F79B5F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69" name="Shape 169">
            <a:extLst>
              <a:ext uri="{FF2B5EF4-FFF2-40B4-BE49-F238E27FC236}">
                <a16:creationId xmlns:a16="http://schemas.microsoft.com/office/drawing/2014/main" id="{E8F2B201-5C2F-0B74-092F-048F1FEA80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05433"/>
            <a:ext cx="11360800" cy="488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-US" sz="4000" dirty="0"/>
              <a:t>Hear Your people sing Holy</a:t>
            </a:r>
          </a:p>
          <a:p>
            <a:pPr algn="ctr"/>
            <a:r>
              <a:rPr lang="en-US" sz="4000" dirty="0"/>
              <a:t>To the King of Kings Holy</a:t>
            </a:r>
          </a:p>
          <a:p>
            <a:pPr algn="ctr"/>
            <a:r>
              <a:rPr lang="en-US" sz="4000" dirty="0"/>
              <a:t>You will always be Holy</a:t>
            </a:r>
          </a:p>
          <a:p>
            <a:pPr algn="ctr"/>
            <a:r>
              <a:rPr lang="en-US" sz="4000" dirty="0"/>
              <a:t>Holy forever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1547935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A1569EBC-EEE3-5701-3392-2EFDB7C92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>
            <a:extLst>
              <a:ext uri="{FF2B5EF4-FFF2-40B4-BE49-F238E27FC236}">
                <a16:creationId xmlns:a16="http://schemas.microsoft.com/office/drawing/2014/main" id="{F36DA2B1-3284-1EF6-12EA-ED6A9C5484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69" name="Shape 169">
            <a:extLst>
              <a:ext uri="{FF2B5EF4-FFF2-40B4-BE49-F238E27FC236}">
                <a16:creationId xmlns:a16="http://schemas.microsoft.com/office/drawing/2014/main" id="{8455E124-EEE8-299E-96D4-66B461C022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05433"/>
            <a:ext cx="11360800" cy="488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endParaRPr lang="en-US" sz="4000" dirty="0"/>
          </a:p>
          <a:p>
            <a:pPr algn="ctr"/>
            <a:r>
              <a:rPr lang="en-US" sz="4000" dirty="0"/>
              <a:t>You will always be Holy</a:t>
            </a:r>
          </a:p>
          <a:p>
            <a:pPr algn="ctr"/>
            <a:r>
              <a:rPr lang="en-US" sz="4000" dirty="0"/>
              <a:t>Holy forever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186394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6117-6827-D4DB-364F-FD40ECD3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1DA92-3E55-87D6-6971-C909F6774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95E66E6A-F341-0A03-8D88-DCEA07A7B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>
            <a:extLst>
              <a:ext uri="{FF2B5EF4-FFF2-40B4-BE49-F238E27FC236}">
                <a16:creationId xmlns:a16="http://schemas.microsoft.com/office/drawing/2014/main" id="{80B6EF32-A374-958A-3BFD-72C9C86BAE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V="1">
            <a:off x="415600" y="493295"/>
            <a:ext cx="7836302" cy="1000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 dirty="0"/>
          </a:p>
        </p:txBody>
      </p:sp>
      <p:sp>
        <p:nvSpPr>
          <p:cNvPr id="211" name="Shape 211">
            <a:extLst>
              <a:ext uri="{FF2B5EF4-FFF2-40B4-BE49-F238E27FC236}">
                <a16:creationId xmlns:a16="http://schemas.microsoft.com/office/drawing/2014/main" id="{B49D9077-FC5C-D35A-5E42-76E231FEF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93295"/>
            <a:ext cx="11360800" cy="55983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40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Psalm 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139 Far Too Wonderful</a:t>
            </a:r>
          </a:p>
          <a:p>
            <a:endParaRPr lang="en-US" sz="4000" b="0" i="0" dirty="0">
              <a:solidFill>
                <a:schemeClr val="bg1">
                  <a:lumMod val="10000"/>
                  <a:lumOff val="90000"/>
                </a:schemeClr>
              </a:solidFill>
              <a:effectLst/>
              <a:latin typeface="+mj-lt"/>
            </a:endParaRPr>
          </a:p>
          <a:p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wrote the story of my life</a:t>
            </a:r>
          </a:p>
          <a:p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go before You fall behind yeah</a:t>
            </a:r>
          </a:p>
          <a:p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Before a breath beyond my death</a:t>
            </a:r>
          </a:p>
          <a:p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are with me on the way to everlasting</a:t>
            </a:r>
            <a:endParaRPr lang="en" sz="40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4622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E9C47E88-6B3D-120E-AEE0-1C6F9EC0E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>
            <a:extLst>
              <a:ext uri="{FF2B5EF4-FFF2-40B4-BE49-F238E27FC236}">
                <a16:creationId xmlns:a16="http://schemas.microsoft.com/office/drawing/2014/main" id="{AFEA8001-86B1-1CA4-6481-399879D4A9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V="1">
            <a:off x="415600" y="493295"/>
            <a:ext cx="7836302" cy="1000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 dirty="0"/>
          </a:p>
        </p:txBody>
      </p:sp>
      <p:sp>
        <p:nvSpPr>
          <p:cNvPr id="211" name="Shape 211">
            <a:extLst>
              <a:ext uri="{FF2B5EF4-FFF2-40B4-BE49-F238E27FC236}">
                <a16:creationId xmlns:a16="http://schemas.microsoft.com/office/drawing/2014/main" id="{D242C671-B57E-B433-1237-6A2299892A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93295"/>
            <a:ext cx="11360800" cy="55983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Oh I can't run I can't hide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Even darkness is a light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From the lowest place to the highest praise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are worthy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Amazing love how can it be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Far too wonderful for me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There's only one thing left to say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are worthy oh</a:t>
            </a:r>
            <a:endParaRPr lang="en" sz="32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2720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6AA1D361-2B95-91CB-9169-5A9AA09E2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>
            <a:extLst>
              <a:ext uri="{FF2B5EF4-FFF2-40B4-BE49-F238E27FC236}">
                <a16:creationId xmlns:a16="http://schemas.microsoft.com/office/drawing/2014/main" id="{8ACF9655-EB55-9217-8D21-C418F7A9C9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V="1">
            <a:off x="415600" y="493295"/>
            <a:ext cx="7836302" cy="1000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 dirty="0"/>
          </a:p>
        </p:txBody>
      </p:sp>
      <p:sp>
        <p:nvSpPr>
          <p:cNvPr id="211" name="Shape 211">
            <a:extLst>
              <a:ext uri="{FF2B5EF4-FFF2-40B4-BE49-F238E27FC236}">
                <a16:creationId xmlns:a16="http://schemas.microsoft.com/office/drawing/2014/main" id="{E7E4D249-ABFA-6BC2-18C8-202EC8751E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93295"/>
            <a:ext cx="11360800" cy="55983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Search me God and know my heart</a:t>
            </a:r>
          </a:p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Try me know my anxious thoughts yeah</a:t>
            </a:r>
          </a:p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Find the wickedness in me</a:t>
            </a:r>
          </a:p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And lead me in the way everlasting</a:t>
            </a:r>
            <a:endParaRPr lang="en" sz="40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678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5DDD8907-37C2-813F-039E-66F29C2F5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>
            <a:extLst>
              <a:ext uri="{FF2B5EF4-FFF2-40B4-BE49-F238E27FC236}">
                <a16:creationId xmlns:a16="http://schemas.microsoft.com/office/drawing/2014/main" id="{DE3B52F5-953E-DC3C-EBD3-87561E6AD6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V="1">
            <a:off x="415600" y="493295"/>
            <a:ext cx="7836302" cy="1000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 dirty="0"/>
          </a:p>
        </p:txBody>
      </p:sp>
      <p:sp>
        <p:nvSpPr>
          <p:cNvPr id="211" name="Shape 211">
            <a:extLst>
              <a:ext uri="{FF2B5EF4-FFF2-40B4-BE49-F238E27FC236}">
                <a16:creationId xmlns:a16="http://schemas.microsoft.com/office/drawing/2014/main" id="{38F2636E-57C9-889D-E9C7-705D1B7BBF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93295"/>
            <a:ext cx="11360800" cy="55983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Oh I can't run I can't hide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Even darkness is a light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From the lowest place to the highest praise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are worthy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Amazing love how can it be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Far too wonderful for me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There's only one thing left to say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are </a:t>
            </a:r>
            <a:r>
              <a:rPr lang="en-US" sz="3200" b="0" i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worthy </a:t>
            </a:r>
            <a:endParaRPr lang="en" sz="32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9879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371FFE0E-96AC-BFD4-AD53-26925A5E7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>
            <a:extLst>
              <a:ext uri="{FF2B5EF4-FFF2-40B4-BE49-F238E27FC236}">
                <a16:creationId xmlns:a16="http://schemas.microsoft.com/office/drawing/2014/main" id="{6D6476E9-CFAB-A09B-1317-C94E850E01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V="1">
            <a:off x="415600" y="493295"/>
            <a:ext cx="7836302" cy="1000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 dirty="0"/>
          </a:p>
        </p:txBody>
      </p:sp>
      <p:sp>
        <p:nvSpPr>
          <p:cNvPr id="211" name="Shape 211">
            <a:extLst>
              <a:ext uri="{FF2B5EF4-FFF2-40B4-BE49-F238E27FC236}">
                <a16:creationId xmlns:a16="http://schemas.microsoft.com/office/drawing/2014/main" id="{D22DCF4E-AA73-F69D-D3CE-45808E563F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93295"/>
            <a:ext cx="11360800" cy="55983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formed me in my mother's womb</a:t>
            </a:r>
          </a:p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know my frame my flesh and bone</a:t>
            </a:r>
          </a:p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I'm </a:t>
            </a:r>
            <a:r>
              <a:rPr lang="en-US" sz="4000" b="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wonderf'lly</a:t>
            </a: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 made </a:t>
            </a:r>
          </a:p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I can't describe it's way too high</a:t>
            </a:r>
          </a:p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see me through and through and call me loved</a:t>
            </a:r>
          </a:p>
          <a:p>
            <a:pPr>
              <a:lnSpc>
                <a:spcPct val="100000"/>
              </a:lnSpc>
            </a:pPr>
            <a:r>
              <a:rPr lang="en-US" sz="40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What a wonderful grace</a:t>
            </a:r>
          </a:p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(Repeat)</a:t>
            </a:r>
            <a:endParaRPr lang="en" sz="40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1871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FE25B2D9-2BDA-F3D6-14DB-DB48B8008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>
            <a:extLst>
              <a:ext uri="{FF2B5EF4-FFF2-40B4-BE49-F238E27FC236}">
                <a16:creationId xmlns:a16="http://schemas.microsoft.com/office/drawing/2014/main" id="{30E79B49-FED8-B891-131F-131901C1EC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V="1">
            <a:off x="415600" y="493295"/>
            <a:ext cx="7836302" cy="1000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 dirty="0"/>
          </a:p>
        </p:txBody>
      </p:sp>
      <p:sp>
        <p:nvSpPr>
          <p:cNvPr id="211" name="Shape 211">
            <a:extLst>
              <a:ext uri="{FF2B5EF4-FFF2-40B4-BE49-F238E27FC236}">
                <a16:creationId xmlns:a16="http://schemas.microsoft.com/office/drawing/2014/main" id="{E3396567-7DFD-9791-6135-343E0597CB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93295"/>
            <a:ext cx="11360800" cy="55983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Oh I can't run I can't hide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Even darkness is a light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From the lowest place to the highest praise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are worthy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Amazing love how can it be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Far too wonderful for me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There's only one thing left to say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+mj-lt"/>
              </a:rPr>
              <a:t>You are worthy oh</a:t>
            </a:r>
            <a:endParaRPr lang="en" sz="32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0179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2431-5888-6E15-4D20-276703DD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3BAF2-FBC3-05EE-5A84-A6959E787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7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64B702CE-F4F1-2854-E049-7197201F8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>
            <a:extLst>
              <a:ext uri="{FF2B5EF4-FFF2-40B4-BE49-F238E27FC236}">
                <a16:creationId xmlns:a16="http://schemas.microsoft.com/office/drawing/2014/main" id="{19A78AF5-C8A1-2466-C103-DA673D9E5F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00" y="271467"/>
            <a:ext cx="11360800" cy="992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dirty="0"/>
              <a:t>Holy Forever</a:t>
            </a:r>
            <a:br>
              <a:rPr lang="en-US" dirty="0"/>
            </a:br>
            <a:r>
              <a:rPr lang="en" sz="1867" dirty="0"/>
              <a:t>Chris Tomlin</a:t>
            </a:r>
          </a:p>
        </p:txBody>
      </p:sp>
      <p:sp>
        <p:nvSpPr>
          <p:cNvPr id="163" name="Shape 163">
            <a:extLst>
              <a:ext uri="{FF2B5EF4-FFF2-40B4-BE49-F238E27FC236}">
                <a16:creationId xmlns:a16="http://schemas.microsoft.com/office/drawing/2014/main" id="{413AD031-BF26-181D-CD66-D0C4D184D8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4000" dirty="0"/>
              <a:t>A thousand generations falling down in worship</a:t>
            </a:r>
          </a:p>
          <a:p>
            <a:r>
              <a:rPr lang="en-US" sz="4000" dirty="0"/>
              <a:t>To sing the song of ages to the Lamb</a:t>
            </a:r>
          </a:p>
          <a:p>
            <a:r>
              <a:rPr lang="en-US" sz="4000" dirty="0"/>
              <a:t>And all who've gone before us</a:t>
            </a:r>
          </a:p>
          <a:p>
            <a:r>
              <a:rPr lang="en-US" sz="4000" dirty="0"/>
              <a:t>And all who will believe</a:t>
            </a:r>
          </a:p>
          <a:p>
            <a:r>
              <a:rPr lang="en-US" sz="4000" dirty="0"/>
              <a:t>Will sing the song of ages to the Lamb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2054546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99729" y="271500"/>
            <a:ext cx="11076537" cy="978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3200" dirty="0"/>
              <a:t>At The Cross (Love Ran Red)</a:t>
            </a:r>
          </a:p>
          <a:p>
            <a:r>
              <a:rPr lang="en" sz="2000" dirty="0"/>
              <a:t>Chris Tomlin | Ed Cash | Matt Armstrong | Jonas Myrin | Matt Redman</a:t>
            </a:r>
          </a:p>
        </p:txBody>
      </p:sp>
      <p:sp>
        <p:nvSpPr>
          <p:cNvPr id="6" name="Shape 205">
            <a:extLst>
              <a:ext uri="{FF2B5EF4-FFF2-40B4-BE49-F238E27FC236}">
                <a16:creationId xmlns:a16="http://schemas.microsoft.com/office/drawing/2014/main" id="{C904A3F6-FE43-41F5-BAA9-A7B82A8002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2140" y="1536633"/>
            <a:ext cx="11978356" cy="4555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3600" dirty="0"/>
              <a:t>There's a place where mercy reigns and never dies</a:t>
            </a:r>
            <a:br>
              <a:rPr lang="en" sz="3600" dirty="0"/>
            </a:br>
            <a:r>
              <a:rPr lang="en" sz="3600" dirty="0"/>
              <a:t>There's a place where streams of grace flow deep and wide</a:t>
            </a:r>
            <a:br>
              <a:rPr lang="en" sz="3600" dirty="0"/>
            </a:br>
            <a:r>
              <a:rPr lang="en" sz="3600" dirty="0"/>
              <a:t>Where all the love I've ever found</a:t>
            </a:r>
            <a:br>
              <a:rPr lang="en" sz="3600" dirty="0"/>
            </a:br>
            <a:r>
              <a:rPr lang="en" sz="3600" dirty="0"/>
              <a:t>Comes like a flood</a:t>
            </a:r>
            <a:br>
              <a:rPr lang="en" sz="3600" dirty="0"/>
            </a:br>
            <a:r>
              <a:rPr lang="en" sz="3600" dirty="0"/>
              <a:t>Comes flowing down</a:t>
            </a:r>
          </a:p>
        </p:txBody>
      </p:sp>
    </p:spTree>
    <p:extLst>
      <p:ext uri="{BB962C8B-B14F-4D97-AF65-F5344CB8AC3E}">
        <p14:creationId xmlns:p14="http://schemas.microsoft.com/office/powerpoint/2010/main" val="12335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415600" y="367602"/>
            <a:ext cx="11360800" cy="5326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4000" dirty="0"/>
              <a:t>At the cross</a:t>
            </a:r>
            <a:br>
              <a:rPr lang="en" sz="4000" dirty="0"/>
            </a:br>
            <a:r>
              <a:rPr lang="en" sz="4000" dirty="0"/>
              <a:t>At the cross</a:t>
            </a:r>
            <a:br>
              <a:rPr lang="en" sz="4000" dirty="0"/>
            </a:br>
            <a:r>
              <a:rPr lang="en" sz="4000" dirty="0"/>
              <a:t>I surrender my life</a:t>
            </a:r>
            <a:br>
              <a:rPr lang="en" sz="4000" dirty="0"/>
            </a:br>
            <a:r>
              <a:rPr lang="en" sz="4000" dirty="0"/>
              <a:t>I'm in awe of You</a:t>
            </a:r>
            <a:br>
              <a:rPr lang="en" sz="4000" dirty="0"/>
            </a:br>
            <a:r>
              <a:rPr lang="en" sz="4000" dirty="0"/>
              <a:t>I'm in awe of You</a:t>
            </a:r>
            <a:br>
              <a:rPr lang="en" sz="4000" dirty="0"/>
            </a:br>
            <a:r>
              <a:rPr lang="en" sz="4000" dirty="0"/>
              <a:t>Where Your love ran red</a:t>
            </a:r>
            <a:br>
              <a:rPr lang="en" sz="4000" dirty="0"/>
            </a:br>
            <a:r>
              <a:rPr lang="en" sz="4000" dirty="0"/>
              <a:t>And my sin washed white</a:t>
            </a:r>
            <a:br>
              <a:rPr lang="en" sz="4000" dirty="0"/>
            </a:br>
            <a:r>
              <a:rPr lang="en" sz="4000" dirty="0"/>
              <a:t>I owe all to You</a:t>
            </a:r>
            <a:br>
              <a:rPr lang="en" sz="4000" dirty="0"/>
            </a:br>
            <a:r>
              <a:rPr lang="en" sz="4000" dirty="0"/>
              <a:t>I owe all to You Jesus</a:t>
            </a:r>
          </a:p>
        </p:txBody>
      </p:sp>
    </p:spTree>
    <p:extLst>
      <p:ext uri="{BB962C8B-B14F-4D97-AF65-F5344CB8AC3E}">
        <p14:creationId xmlns:p14="http://schemas.microsoft.com/office/powerpoint/2010/main" val="278914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265814" y="795130"/>
            <a:ext cx="11926186" cy="5296703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3950" dirty="0"/>
              <a:t>There's a place where sin and shame are powerless</a:t>
            </a:r>
            <a:br>
              <a:rPr lang="en" sz="3950" dirty="0"/>
            </a:br>
            <a:r>
              <a:rPr lang="en" sz="3950" dirty="0"/>
              <a:t>Where my heart has peace with God and forgiveness</a:t>
            </a:r>
            <a:br>
              <a:rPr lang="en" sz="3950" dirty="0"/>
            </a:br>
            <a:r>
              <a:rPr lang="en" sz="3950" dirty="0"/>
              <a:t>Where all the love I've ever found</a:t>
            </a:r>
            <a:br>
              <a:rPr lang="en" sz="3950" dirty="0"/>
            </a:br>
            <a:r>
              <a:rPr lang="en" sz="3950" dirty="0"/>
              <a:t>Comes like a flood</a:t>
            </a:r>
            <a:br>
              <a:rPr lang="en" sz="3950" dirty="0"/>
            </a:br>
            <a:r>
              <a:rPr lang="en" sz="3950" dirty="0"/>
              <a:t>Comes flowing down</a:t>
            </a:r>
          </a:p>
        </p:txBody>
      </p:sp>
    </p:spTree>
    <p:extLst>
      <p:ext uri="{BB962C8B-B14F-4D97-AF65-F5344CB8AC3E}">
        <p14:creationId xmlns:p14="http://schemas.microsoft.com/office/powerpoint/2010/main" val="1297304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15600" y="357809"/>
            <a:ext cx="11360800" cy="5734158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4000" dirty="0"/>
              <a:t>At the cross</a:t>
            </a:r>
            <a:br>
              <a:rPr lang="en" sz="4000" dirty="0"/>
            </a:br>
            <a:r>
              <a:rPr lang="en" sz="4000" dirty="0"/>
              <a:t>At the cross</a:t>
            </a:r>
            <a:br>
              <a:rPr lang="en" sz="4000" dirty="0"/>
            </a:br>
            <a:r>
              <a:rPr lang="en" sz="4000" dirty="0"/>
              <a:t>I surrender my life</a:t>
            </a:r>
            <a:br>
              <a:rPr lang="en" sz="4000" dirty="0"/>
            </a:br>
            <a:r>
              <a:rPr lang="en" sz="4000" dirty="0"/>
              <a:t>I'm in awe of You</a:t>
            </a:r>
            <a:br>
              <a:rPr lang="en" sz="4000" dirty="0"/>
            </a:br>
            <a:r>
              <a:rPr lang="en" sz="4000" dirty="0"/>
              <a:t>I'm in awe of You</a:t>
            </a:r>
            <a:br>
              <a:rPr lang="en" sz="4000" dirty="0"/>
            </a:br>
            <a:r>
              <a:rPr lang="en" sz="4000" dirty="0"/>
              <a:t>Where Your love ran red</a:t>
            </a:r>
            <a:br>
              <a:rPr lang="en" sz="4000" dirty="0"/>
            </a:br>
            <a:r>
              <a:rPr lang="en" sz="4000" dirty="0"/>
              <a:t>And my sin washed white</a:t>
            </a:r>
            <a:br>
              <a:rPr lang="en" sz="4000" dirty="0"/>
            </a:br>
            <a:r>
              <a:rPr lang="en" sz="4000" dirty="0"/>
              <a:t>I owe all to You</a:t>
            </a:r>
            <a:br>
              <a:rPr lang="en" sz="4000" dirty="0"/>
            </a:br>
            <a:r>
              <a:rPr lang="en" sz="4000" dirty="0"/>
              <a:t>I owe all to You Jesus</a:t>
            </a:r>
          </a:p>
        </p:txBody>
      </p:sp>
    </p:spTree>
    <p:extLst>
      <p:ext uri="{BB962C8B-B14F-4D97-AF65-F5344CB8AC3E}">
        <p14:creationId xmlns:p14="http://schemas.microsoft.com/office/powerpoint/2010/main" val="3765463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415600" y="384313"/>
            <a:ext cx="11360800" cy="5707654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4400" dirty="0"/>
              <a:t>Here my hope is found</a:t>
            </a:r>
            <a:br>
              <a:rPr lang="en" sz="4400" dirty="0"/>
            </a:br>
            <a:r>
              <a:rPr lang="en" sz="4400" dirty="0"/>
              <a:t>Here on holy ground</a:t>
            </a:r>
            <a:br>
              <a:rPr lang="en" sz="4400" dirty="0"/>
            </a:br>
            <a:r>
              <a:rPr lang="en" sz="4400" dirty="0"/>
              <a:t>Here I bow down</a:t>
            </a:r>
            <a:br>
              <a:rPr lang="en" sz="4400" dirty="0"/>
            </a:br>
            <a:r>
              <a:rPr lang="en" sz="4400" dirty="0"/>
              <a:t>Here I bow down</a:t>
            </a:r>
            <a:br>
              <a:rPr lang="en" sz="4400" dirty="0"/>
            </a:br>
            <a:r>
              <a:rPr lang="en" sz="4400" dirty="0"/>
              <a:t>Here arms open wide</a:t>
            </a:r>
            <a:br>
              <a:rPr lang="en" sz="4400" dirty="0"/>
            </a:br>
            <a:r>
              <a:rPr lang="en" sz="4400" dirty="0"/>
              <a:t>Here You saved my life</a:t>
            </a:r>
            <a:br>
              <a:rPr lang="en" sz="4400" dirty="0"/>
            </a:br>
            <a:r>
              <a:rPr lang="en" sz="4400" dirty="0"/>
              <a:t>Here I bow down</a:t>
            </a:r>
            <a:br>
              <a:rPr lang="en" sz="4400" dirty="0"/>
            </a:br>
            <a:r>
              <a:rPr lang="en" sz="4400" dirty="0"/>
              <a:t>Here I bow...</a:t>
            </a:r>
          </a:p>
        </p:txBody>
      </p:sp>
    </p:spTree>
    <p:extLst>
      <p:ext uri="{BB962C8B-B14F-4D97-AF65-F5344CB8AC3E}">
        <p14:creationId xmlns:p14="http://schemas.microsoft.com/office/powerpoint/2010/main" val="4027281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415600" y="251791"/>
            <a:ext cx="11360800" cy="5840176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4000" dirty="0"/>
              <a:t>At the cross</a:t>
            </a:r>
            <a:br>
              <a:rPr lang="en" sz="4000" dirty="0"/>
            </a:br>
            <a:r>
              <a:rPr lang="en" sz="4000" dirty="0"/>
              <a:t>At the cross</a:t>
            </a:r>
            <a:br>
              <a:rPr lang="en" sz="4000" dirty="0"/>
            </a:br>
            <a:r>
              <a:rPr lang="en" sz="4000" dirty="0"/>
              <a:t>I surrender my life</a:t>
            </a:r>
            <a:br>
              <a:rPr lang="en" sz="4000" dirty="0"/>
            </a:br>
            <a:r>
              <a:rPr lang="en" sz="4000" dirty="0"/>
              <a:t>I'm in awe of You</a:t>
            </a:r>
            <a:br>
              <a:rPr lang="en" sz="4000" dirty="0"/>
            </a:br>
            <a:r>
              <a:rPr lang="en" sz="4000" dirty="0"/>
              <a:t>I'm in awe of You</a:t>
            </a:r>
            <a:br>
              <a:rPr lang="en" sz="4000" dirty="0"/>
            </a:br>
            <a:r>
              <a:rPr lang="en" sz="4000" dirty="0"/>
              <a:t>Where Your love ran red</a:t>
            </a:r>
            <a:br>
              <a:rPr lang="en" sz="4000" dirty="0"/>
            </a:br>
            <a:r>
              <a:rPr lang="en" sz="4000" dirty="0"/>
              <a:t>And my sin washed white</a:t>
            </a:r>
            <a:br>
              <a:rPr lang="en" sz="4000" dirty="0"/>
            </a:br>
            <a:r>
              <a:rPr lang="en" sz="4000" dirty="0"/>
              <a:t>I owe all to You</a:t>
            </a:r>
            <a:br>
              <a:rPr lang="en" sz="4000" dirty="0"/>
            </a:br>
            <a:r>
              <a:rPr lang="en" sz="4000" dirty="0"/>
              <a:t>I owe all to You Jesus</a:t>
            </a:r>
          </a:p>
        </p:txBody>
      </p:sp>
    </p:spTree>
    <p:extLst>
      <p:ext uri="{BB962C8B-B14F-4D97-AF65-F5344CB8AC3E}">
        <p14:creationId xmlns:p14="http://schemas.microsoft.com/office/powerpoint/2010/main" val="3650099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FB0089C0-9694-AB52-86A0-9FB7DE238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>
            <a:extLst>
              <a:ext uri="{FF2B5EF4-FFF2-40B4-BE49-F238E27FC236}">
                <a16:creationId xmlns:a16="http://schemas.microsoft.com/office/drawing/2014/main" id="{17D63AC4-C6EA-79C6-FB89-5887BE9A3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235" name="Shape 235">
            <a:extLst>
              <a:ext uri="{FF2B5EF4-FFF2-40B4-BE49-F238E27FC236}">
                <a16:creationId xmlns:a16="http://schemas.microsoft.com/office/drawing/2014/main" id="{E5F526E6-5D62-072C-9EDA-4291ADA849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251791"/>
            <a:ext cx="11360800" cy="5840176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endParaRPr lang="en" sz="4000" dirty="0"/>
          </a:p>
          <a:p>
            <a:pPr algn="ctr"/>
            <a:endParaRPr lang="en" sz="4000" dirty="0"/>
          </a:p>
          <a:p>
            <a:pPr algn="ctr"/>
            <a:r>
              <a:rPr lang="en" sz="4000" dirty="0"/>
              <a:t>I owe all to you</a:t>
            </a:r>
          </a:p>
          <a:p>
            <a:pPr algn="ctr"/>
            <a:r>
              <a:rPr lang="en" sz="4000" dirty="0"/>
              <a:t>I owe all to you</a:t>
            </a:r>
          </a:p>
          <a:p>
            <a:pPr algn="ctr"/>
            <a:r>
              <a:rPr lang="en" sz="4000" dirty="0"/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12068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01F5-FE22-3433-91E6-F79AF77C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C92B-D7DB-7187-2A1E-E54A1D28C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08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2CD3-DE70-4365-8288-FD1DDC66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3D12B-8EC9-416E-80AC-6D7261635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 defTabSz="1219170">
              <a:spcAft>
                <a:spcPts val="2133"/>
              </a:spcAft>
              <a:buClr>
                <a:srgbClr val="ADADAD"/>
              </a:buClr>
              <a:defRPr/>
            </a:pPr>
            <a:r>
              <a:rPr lang="en-US" sz="3733" dirty="0">
                <a:solidFill>
                  <a:schemeClr val="tx1"/>
                </a:solidFill>
              </a:rPr>
              <a:t>Please ensure your child has used the restroom before leaving your child in Sunday school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BA3C34A-0B7F-49C1-96A8-EF065D997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121920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Sunday School may be dismissed</a:t>
            </a:r>
          </a:p>
        </p:txBody>
      </p:sp>
    </p:spTree>
    <p:extLst>
      <p:ext uri="{BB962C8B-B14F-4D97-AF65-F5344CB8AC3E}">
        <p14:creationId xmlns:p14="http://schemas.microsoft.com/office/powerpoint/2010/main" val="35398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629D-2723-D940-A383-8C3395E0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882B5-5BB0-03C9-7B83-A3C479E22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88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702E70D4-11C6-BF29-D98C-3AF1BA4FB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>
            <a:extLst>
              <a:ext uri="{FF2B5EF4-FFF2-40B4-BE49-F238E27FC236}">
                <a16:creationId xmlns:a16="http://schemas.microsoft.com/office/drawing/2014/main" id="{4FC2F074-09DA-243E-05F5-7FD5EF26C7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69" name="Shape 169">
            <a:extLst>
              <a:ext uri="{FF2B5EF4-FFF2-40B4-BE49-F238E27FC236}">
                <a16:creationId xmlns:a16="http://schemas.microsoft.com/office/drawing/2014/main" id="{579A0457-7475-3A45-C7B6-8FD2A1EDB0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05433"/>
            <a:ext cx="11360800" cy="488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-US" sz="4000" dirty="0"/>
              <a:t>Your name is the highest</a:t>
            </a:r>
          </a:p>
          <a:p>
            <a:pPr algn="ctr"/>
            <a:r>
              <a:rPr lang="en-US" sz="4000" dirty="0"/>
              <a:t>Your name is the greatest</a:t>
            </a:r>
          </a:p>
          <a:p>
            <a:pPr algn="ctr"/>
            <a:r>
              <a:rPr lang="en-US" sz="4000" dirty="0"/>
              <a:t>Your name stands above them all</a:t>
            </a:r>
          </a:p>
          <a:p>
            <a:pPr algn="ctr"/>
            <a:r>
              <a:rPr lang="en-US" sz="4000" dirty="0"/>
              <a:t>All thrones and dominions</a:t>
            </a:r>
          </a:p>
          <a:p>
            <a:pPr algn="ctr"/>
            <a:r>
              <a:rPr lang="en-US" sz="4000" dirty="0"/>
              <a:t>All powers and positions</a:t>
            </a:r>
          </a:p>
          <a:p>
            <a:pPr algn="ctr"/>
            <a:r>
              <a:rPr lang="en-US" sz="4000" dirty="0"/>
              <a:t>Your name stands above them all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109717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26" y="-456787"/>
            <a:ext cx="12575932" cy="747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826" y="258149"/>
            <a:ext cx="11408229" cy="2387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JOHN’S DEAR LETTERS: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GOD’S TRUE LOVE ETERNALLY LIVES 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 GOD’S TRUE CHILDREN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320818" y="6229786"/>
            <a:ext cx="5129088" cy="74012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OCTOBER 12,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AFA88F-4A64-51D8-4ABB-115E6AADA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549" y="3879011"/>
            <a:ext cx="111566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1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D2529-102F-AFC7-71AE-D10AAC446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360218"/>
            <a:ext cx="11430000" cy="6206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JOHN</a:t>
            </a:r>
          </a:p>
          <a:p>
            <a:pPr marL="0" indent="0">
              <a:buNone/>
            </a:pPr>
            <a:r>
              <a:rPr lang="en-US" sz="3000" b="1" dirty="0"/>
              <a:t>The elder to the elect lady and her children, whom I love in truth, and not only I, but also all who know the truth, </a:t>
            </a:r>
            <a:r>
              <a:rPr lang="en-US" sz="3000" b="1" baseline="30000" dirty="0"/>
              <a:t>2 </a:t>
            </a:r>
            <a:r>
              <a:rPr lang="en-US" sz="3000" b="1" dirty="0"/>
              <a:t>because of the truth that abides in us and will be with us forever: </a:t>
            </a:r>
            <a:r>
              <a:rPr lang="en-US" sz="3000" b="1" baseline="30000" dirty="0"/>
              <a:t>3 </a:t>
            </a:r>
            <a:r>
              <a:rPr lang="en-US" sz="3000" b="1" dirty="0"/>
              <a:t>Grace, mercy, and peace will be with us, from God the Father and from Jesus Christ the Father's Son, in truth and love. </a:t>
            </a:r>
            <a:r>
              <a:rPr lang="en-US" sz="3000" b="1" baseline="30000" dirty="0"/>
              <a:t>4 </a:t>
            </a:r>
            <a:r>
              <a:rPr lang="en-US" sz="3000" b="1" dirty="0"/>
              <a:t>I rejoiced greatly to find some of your children walking in the truth, just as we were commanded by the Father. </a:t>
            </a:r>
          </a:p>
          <a:p>
            <a:pPr marL="0" indent="0">
              <a:buNone/>
            </a:pPr>
            <a:r>
              <a:rPr lang="en-US" sz="3000" b="1" baseline="30000" dirty="0"/>
              <a:t>5 </a:t>
            </a:r>
            <a:r>
              <a:rPr lang="en-US" sz="3000" b="1" dirty="0"/>
              <a:t>And now I ask you, dear lady—not as though I were writing you a new commandment, but the one we have had from the beginning—that we love one another. </a:t>
            </a:r>
            <a:r>
              <a:rPr lang="en-US" sz="3000" b="1" baseline="30000" dirty="0"/>
              <a:t>6 </a:t>
            </a:r>
            <a:r>
              <a:rPr lang="en-US" sz="3000" b="1" dirty="0"/>
              <a:t>And this is love, that we walk according to his commandments; this is the commandment, just as you have heard from the beginning, so that you should walk in it. </a:t>
            </a:r>
            <a:endParaRPr lang="en-US" sz="3000" dirty="0"/>
          </a:p>
          <a:p>
            <a:pPr marL="0" indent="0">
              <a:buNone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11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31BB4-367C-596C-ED20-3C383B025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E87E-D537-4CAF-D4D1-5F94E46A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360218"/>
            <a:ext cx="11430000" cy="6206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JOHN</a:t>
            </a:r>
          </a:p>
          <a:p>
            <a:pPr marL="0" indent="0">
              <a:buNone/>
            </a:pPr>
            <a:r>
              <a:rPr lang="en-US" b="1" baseline="30000" dirty="0"/>
              <a:t>7 </a:t>
            </a:r>
            <a:r>
              <a:rPr lang="en-US" b="1" dirty="0"/>
              <a:t>For many deceivers have gone out into the world, those who do not confess the coming of Jesus Christ in the flesh. Such a one is the deceiver and the antichrist. </a:t>
            </a:r>
            <a:endParaRPr lang="en-US" dirty="0"/>
          </a:p>
          <a:p>
            <a:pPr marL="0" indent="0">
              <a:buNone/>
            </a:pPr>
            <a:r>
              <a:rPr lang="en-US" b="1" baseline="30000" dirty="0"/>
              <a:t>8 </a:t>
            </a:r>
            <a:r>
              <a:rPr lang="en-US" b="1" dirty="0"/>
              <a:t>Watch yourselves, so that you may not lose what we have worked for, but may win a full reward. </a:t>
            </a:r>
            <a:r>
              <a:rPr lang="en-US" b="1" baseline="30000" dirty="0"/>
              <a:t>9 </a:t>
            </a:r>
            <a:r>
              <a:rPr lang="en-US" b="1" dirty="0"/>
              <a:t>Everyone who goes on ahead and does not abide in the teaching of Christ, does not have God. Whoever abides in the teaching has both the Father and the Son. </a:t>
            </a:r>
            <a:r>
              <a:rPr lang="en-US" b="1" baseline="30000" dirty="0"/>
              <a:t>10 </a:t>
            </a:r>
            <a:r>
              <a:rPr lang="en-US" b="1" dirty="0"/>
              <a:t>If anyone comes to you and does not bring this teaching, do not receive him into your house or give him any greeting, </a:t>
            </a:r>
            <a:r>
              <a:rPr lang="en-US" b="1" baseline="30000" dirty="0"/>
              <a:t>11 </a:t>
            </a:r>
            <a:r>
              <a:rPr lang="en-US" b="1" dirty="0"/>
              <a:t>for whoever greets him takes part in his wicked works.</a:t>
            </a:r>
            <a:endParaRPr lang="en-US" dirty="0"/>
          </a:p>
          <a:p>
            <a:pPr marL="0" indent="0">
              <a:buNone/>
            </a:pPr>
            <a:r>
              <a:rPr lang="en-US" b="1" baseline="30000" dirty="0"/>
              <a:t>12 </a:t>
            </a:r>
            <a:r>
              <a:rPr lang="en-US" b="1" dirty="0"/>
              <a:t>Though I have much to write to you, I would rather not use paper and ink. Instead I hope to come to you and talk face to face, so that our joy may be complete.</a:t>
            </a:r>
            <a:r>
              <a:rPr lang="en-US" b="1" baseline="30000" dirty="0"/>
              <a:t>13 </a:t>
            </a:r>
            <a:r>
              <a:rPr lang="en-US" b="1" dirty="0"/>
              <a:t>The children of your elect sister greet you.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03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9" b="63334"/>
          <a:stretch/>
        </p:blipFill>
        <p:spPr>
          <a:xfrm>
            <a:off x="-300196" y="-480427"/>
            <a:ext cx="12808590" cy="798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7546" y="264234"/>
            <a:ext cx="11586950" cy="5792009"/>
          </a:xfrm>
        </p:spPr>
        <p:txBody>
          <a:bodyPr>
            <a:normAutofit/>
          </a:bodyPr>
          <a:lstStyle/>
          <a:p>
            <a:pPr algn="l"/>
            <a:r>
              <a:rPr lang="en-US" sz="8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“OBVIOUSLY MARKED BY TRUTH + LOVE”</a:t>
            </a:r>
            <a:b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</a:br>
            <a:r>
              <a:rPr lang="en-US" sz="8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 </a:t>
            </a:r>
            <a:r>
              <a:rPr lang="en-US" sz="8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John 1-6</a:t>
            </a:r>
            <a:b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</a:b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51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91061"/>
          <a:stretch/>
        </p:blipFill>
        <p:spPr>
          <a:xfrm>
            <a:off x="-229857" y="-210236"/>
            <a:ext cx="12808590" cy="194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34038" y="1938969"/>
            <a:ext cx="11480800" cy="1652369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ndara" panose="020E0502030303020204" pitchFamily="34" charset="0"/>
              </a:rPr>
              <a:t>1. CHRIST-FOLLOWERS ARE GREETED IN TRUTH + LOVE. (2 JOHN 1-3)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34038" y="3992959"/>
            <a:ext cx="11663047" cy="1281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7126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BDB19-815E-BF10-A708-AFD812EAD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F143F5-73C9-FF73-B441-46811261B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91061"/>
          <a:stretch/>
        </p:blipFill>
        <p:spPr>
          <a:xfrm>
            <a:off x="-229857" y="-210236"/>
            <a:ext cx="12808590" cy="194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CA9F07-3803-DDA7-885E-2280CA50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038" y="1938969"/>
            <a:ext cx="11480800" cy="1652369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ndara" panose="020E0502030303020204" pitchFamily="34" charset="0"/>
              </a:rPr>
              <a:t>2. CHRIST-FOLLOWING IS MARKED BY “TRUE LOVE” (2 JOHN 4-6)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4D00DEE-DCC8-D8AA-3D2A-CD2A073B4AD0}"/>
              </a:ext>
            </a:extLst>
          </p:cNvPr>
          <p:cNvSpPr txBox="1">
            <a:spLocks/>
          </p:cNvSpPr>
          <p:nvPr/>
        </p:nvSpPr>
        <p:spPr>
          <a:xfrm>
            <a:off x="434038" y="3992959"/>
            <a:ext cx="11663047" cy="1281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2C5D659C-DDBA-AD12-3E99-3AEBCC3C3D9B}"/>
              </a:ext>
            </a:extLst>
          </p:cNvPr>
          <p:cNvSpPr txBox="1">
            <a:spLocks/>
          </p:cNvSpPr>
          <p:nvPr/>
        </p:nvSpPr>
        <p:spPr>
          <a:xfrm>
            <a:off x="94915" y="3992959"/>
            <a:ext cx="11663047" cy="10866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GOD COMMANDS “TRUE LOVE” (2 JOHN 4)</a:t>
            </a:r>
          </a:p>
        </p:txBody>
      </p:sp>
    </p:spTree>
    <p:extLst>
      <p:ext uri="{BB962C8B-B14F-4D97-AF65-F5344CB8AC3E}">
        <p14:creationId xmlns:p14="http://schemas.microsoft.com/office/powerpoint/2010/main" val="383657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4F31C-7E98-03D1-9ABC-8A27F5299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A81B8D-43EF-B33B-E298-400C0722D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91061"/>
          <a:stretch/>
        </p:blipFill>
        <p:spPr>
          <a:xfrm>
            <a:off x="-229857" y="-210236"/>
            <a:ext cx="12808590" cy="194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A2070CE-72D6-8353-C730-6D47B300B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038" y="1938969"/>
            <a:ext cx="11480800" cy="1652369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ndara" panose="020E0502030303020204" pitchFamily="34" charset="0"/>
              </a:rPr>
              <a:t>2. CHRIST-FOLLOWING IS MARKED BY “TRUE LOVE” (2 JOHN 4-6)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CC85D17-B32B-B42D-A95F-C9B59243687B}"/>
              </a:ext>
            </a:extLst>
          </p:cNvPr>
          <p:cNvSpPr txBox="1">
            <a:spLocks/>
          </p:cNvSpPr>
          <p:nvPr/>
        </p:nvSpPr>
        <p:spPr>
          <a:xfrm>
            <a:off x="434038" y="3992959"/>
            <a:ext cx="11663047" cy="1281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0AC2C30-ACBD-6174-1BD2-BCF356F04466}"/>
              </a:ext>
            </a:extLst>
          </p:cNvPr>
          <p:cNvSpPr txBox="1">
            <a:spLocks/>
          </p:cNvSpPr>
          <p:nvPr/>
        </p:nvSpPr>
        <p:spPr>
          <a:xfrm>
            <a:off x="94915" y="3992959"/>
            <a:ext cx="11663047" cy="10866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“THE ELDER” EXEMPLIFIES “TRUE LOVE” (2 JOHN 5)</a:t>
            </a:r>
          </a:p>
        </p:txBody>
      </p:sp>
    </p:spTree>
    <p:extLst>
      <p:ext uri="{BB962C8B-B14F-4D97-AF65-F5344CB8AC3E}">
        <p14:creationId xmlns:p14="http://schemas.microsoft.com/office/powerpoint/2010/main" val="2966650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D2709-9146-3DD6-02D9-750D51890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8B1B8-DC2C-FAC4-E119-EA8A9DADD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91061"/>
          <a:stretch/>
        </p:blipFill>
        <p:spPr>
          <a:xfrm>
            <a:off x="-229857" y="-210236"/>
            <a:ext cx="12808590" cy="194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701BA0-24E1-7253-268D-6E7C7622B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038" y="1938969"/>
            <a:ext cx="11480800" cy="1652369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ndara" panose="020E0502030303020204" pitchFamily="34" charset="0"/>
              </a:rPr>
              <a:t>2. CHRIST-FOLLOWING IS MARKED BY “TRUE LOVE” (2 JOHN 4-6)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8A8B100-352A-3860-5E41-9A32E32A1131}"/>
              </a:ext>
            </a:extLst>
          </p:cNvPr>
          <p:cNvSpPr txBox="1">
            <a:spLocks/>
          </p:cNvSpPr>
          <p:nvPr/>
        </p:nvSpPr>
        <p:spPr>
          <a:xfrm>
            <a:off x="434038" y="3992959"/>
            <a:ext cx="11663047" cy="1281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259CDE56-C6BD-09A0-0270-13C2F4BE1DB0}"/>
              </a:ext>
            </a:extLst>
          </p:cNvPr>
          <p:cNvSpPr txBox="1">
            <a:spLocks/>
          </p:cNvSpPr>
          <p:nvPr/>
        </p:nvSpPr>
        <p:spPr>
          <a:xfrm>
            <a:off x="94915" y="3992959"/>
            <a:ext cx="11663047" cy="10866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OBEDIENCE CHARACTERIZES “TRUE LOVE” (2 JOHN 6)</a:t>
            </a:r>
          </a:p>
        </p:txBody>
      </p:sp>
    </p:spTree>
    <p:extLst>
      <p:ext uri="{BB962C8B-B14F-4D97-AF65-F5344CB8AC3E}">
        <p14:creationId xmlns:p14="http://schemas.microsoft.com/office/powerpoint/2010/main" val="3458448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2C085-9C38-E20A-2BE7-ABEF14A5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45F41-1D85-B31D-1A51-BE25D6002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91061"/>
          <a:stretch/>
        </p:blipFill>
        <p:spPr>
          <a:xfrm>
            <a:off x="-229857" y="-210236"/>
            <a:ext cx="12808590" cy="194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602105A8-D31A-D2B9-49D8-D611E1D61D7F}"/>
              </a:ext>
            </a:extLst>
          </p:cNvPr>
          <p:cNvSpPr txBox="1">
            <a:spLocks/>
          </p:cNvSpPr>
          <p:nvPr/>
        </p:nvSpPr>
        <p:spPr>
          <a:xfrm>
            <a:off x="434038" y="3992959"/>
            <a:ext cx="11663047" cy="1281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78DEDA4-060E-775C-63CB-FDBA5EBE5D34}"/>
              </a:ext>
            </a:extLst>
          </p:cNvPr>
          <p:cNvSpPr txBox="1">
            <a:spLocks/>
          </p:cNvSpPr>
          <p:nvPr/>
        </p:nvSpPr>
        <p:spPr>
          <a:xfrm>
            <a:off x="94915" y="3108758"/>
            <a:ext cx="11663047" cy="1768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CHRIST-FOLLOWING IS MARKED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BY HIS TRUTH + LOVE</a:t>
            </a:r>
          </a:p>
        </p:txBody>
      </p:sp>
    </p:spTree>
    <p:extLst>
      <p:ext uri="{BB962C8B-B14F-4D97-AF65-F5344CB8AC3E}">
        <p14:creationId xmlns:p14="http://schemas.microsoft.com/office/powerpoint/2010/main" val="3601065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1D91-8A48-ADCB-D7D8-D0132093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96676-1841-FD76-D559-DB9B307EE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4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EB4AE567-D2C5-85E3-2B2A-EF19B9AE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>
            <a:extLst>
              <a:ext uri="{FF2B5EF4-FFF2-40B4-BE49-F238E27FC236}">
                <a16:creationId xmlns:a16="http://schemas.microsoft.com/office/drawing/2014/main" id="{B2C65A9E-BBAD-1C0F-97B2-70825CF0C0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69" name="Shape 169">
            <a:extLst>
              <a:ext uri="{FF2B5EF4-FFF2-40B4-BE49-F238E27FC236}">
                <a16:creationId xmlns:a16="http://schemas.microsoft.com/office/drawing/2014/main" id="{5437A505-4B6C-2C0F-59CF-BD3AC49647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05433"/>
            <a:ext cx="11360800" cy="488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-US" sz="4000" dirty="0"/>
              <a:t>And the angels cry Holy</a:t>
            </a:r>
          </a:p>
          <a:p>
            <a:pPr algn="ctr"/>
            <a:r>
              <a:rPr lang="en-US" sz="4000" dirty="0"/>
              <a:t>All creation cries Holy</a:t>
            </a:r>
          </a:p>
          <a:p>
            <a:pPr algn="ctr"/>
            <a:r>
              <a:rPr lang="en-US" sz="4000" dirty="0"/>
              <a:t>You are lifted high Holy</a:t>
            </a:r>
          </a:p>
          <a:p>
            <a:pPr algn="ctr"/>
            <a:r>
              <a:rPr lang="en-US" sz="4000" dirty="0"/>
              <a:t>Holy forever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755428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10167" y="262867"/>
            <a:ext cx="11360800" cy="102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Holy Holy Holy</a:t>
            </a:r>
            <a:endParaRPr/>
          </a:p>
          <a:p>
            <a:r>
              <a:rPr lang="en" sz="1867"/>
              <a:t>John Bacchus Dykes | Reginald Heber</a:t>
            </a:r>
            <a:endParaRPr sz="1867"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3200"/>
              <a:t>Holy holy holy</a:t>
            </a:r>
            <a:br>
              <a:rPr lang="en" sz="3200"/>
            </a:br>
            <a:r>
              <a:rPr lang="en" sz="3200"/>
              <a:t>Lord God Almighty</a:t>
            </a:r>
            <a:br>
              <a:rPr lang="en" sz="3200"/>
            </a:br>
            <a:r>
              <a:rPr lang="en" sz="3200"/>
              <a:t>Early in the morning</a:t>
            </a:r>
            <a:br>
              <a:rPr lang="en" sz="3200"/>
            </a:br>
            <a:r>
              <a:rPr lang="en" sz="3200"/>
              <a:t>Our song shall rise to Thee</a:t>
            </a:r>
            <a:br>
              <a:rPr lang="en" sz="3200"/>
            </a:br>
            <a:r>
              <a:rPr lang="en" sz="3200"/>
              <a:t>Holy holy holy</a:t>
            </a:r>
            <a:br>
              <a:rPr lang="en" sz="3200"/>
            </a:br>
            <a:r>
              <a:rPr lang="en" sz="3200"/>
              <a:t>Merciful and mighty</a:t>
            </a:r>
            <a:br>
              <a:rPr lang="en" sz="3200"/>
            </a:br>
            <a:r>
              <a:rPr lang="en" sz="3200"/>
              <a:t>God in three persons</a:t>
            </a:r>
            <a:br>
              <a:rPr lang="en" sz="3200"/>
            </a:br>
            <a:r>
              <a:rPr lang="en" sz="3200"/>
              <a:t>Blessed Trinity</a:t>
            </a:r>
            <a:endParaRPr sz="3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151400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3200"/>
              <a:t>Holy holy holy</a:t>
            </a:r>
            <a:br>
              <a:rPr lang="en" sz="3200"/>
            </a:br>
            <a:r>
              <a:rPr lang="en" sz="3200"/>
              <a:t>All the saints adore Thee</a:t>
            </a:r>
            <a:br>
              <a:rPr lang="en" sz="3200"/>
            </a:br>
            <a:r>
              <a:rPr lang="en" sz="3200"/>
              <a:t>Casting down their golden crowns</a:t>
            </a:r>
            <a:br>
              <a:rPr lang="en" sz="3200"/>
            </a:br>
            <a:r>
              <a:rPr lang="en" sz="3200"/>
              <a:t>Around the glassy sea</a:t>
            </a:r>
            <a:br>
              <a:rPr lang="en" sz="3200"/>
            </a:br>
            <a:r>
              <a:rPr lang="en" sz="3200"/>
              <a:t>Cherubim and seraphim</a:t>
            </a:r>
            <a:br>
              <a:rPr lang="en" sz="3200"/>
            </a:br>
            <a:r>
              <a:rPr lang="en" sz="3200"/>
              <a:t>Falling down before Thee</a:t>
            </a:r>
            <a:br>
              <a:rPr lang="en" sz="3200"/>
            </a:br>
            <a:r>
              <a:rPr lang="en" sz="3200"/>
              <a:t>Which wert and art</a:t>
            </a:r>
            <a:br>
              <a:rPr lang="en" sz="3200"/>
            </a:br>
            <a:r>
              <a:rPr lang="en" sz="3200"/>
              <a:t>And evermore shalt be</a:t>
            </a:r>
            <a:endParaRPr sz="3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151400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3200"/>
              <a:t>Holy holy holy</a:t>
            </a:r>
            <a:br>
              <a:rPr lang="en" sz="3200"/>
            </a:br>
            <a:r>
              <a:rPr lang="en" sz="3200"/>
              <a:t>Though the darkness hide Thee</a:t>
            </a:r>
            <a:br>
              <a:rPr lang="en" sz="3200"/>
            </a:br>
            <a:r>
              <a:rPr lang="en" sz="3200"/>
              <a:t>Though the eye of sinful man</a:t>
            </a:r>
            <a:br>
              <a:rPr lang="en" sz="3200"/>
            </a:br>
            <a:r>
              <a:rPr lang="en" sz="3200"/>
              <a:t>Thy glory may not see</a:t>
            </a:r>
            <a:br>
              <a:rPr lang="en" sz="3200"/>
            </a:br>
            <a:r>
              <a:rPr lang="en" sz="3200"/>
              <a:t>Only Thou art holy</a:t>
            </a:r>
            <a:br>
              <a:rPr lang="en" sz="3200"/>
            </a:br>
            <a:r>
              <a:rPr lang="en" sz="3200"/>
              <a:t>There is none beside Thee</a:t>
            </a:r>
            <a:br>
              <a:rPr lang="en" sz="3200"/>
            </a:br>
            <a:r>
              <a:rPr lang="en" sz="3200"/>
              <a:t>Perfect in power</a:t>
            </a:r>
            <a:br>
              <a:rPr lang="en" sz="3200"/>
            </a:br>
            <a:r>
              <a:rPr lang="en" sz="3200"/>
              <a:t>In love and purity</a:t>
            </a:r>
            <a:endParaRPr sz="3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151400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3200"/>
              <a:t>Holy holy holy</a:t>
            </a:r>
            <a:br>
              <a:rPr lang="en" sz="3200"/>
            </a:br>
            <a:r>
              <a:rPr lang="en" sz="3200"/>
              <a:t>Lord God Almighty</a:t>
            </a:r>
            <a:br>
              <a:rPr lang="en" sz="3200"/>
            </a:br>
            <a:r>
              <a:rPr lang="en" sz="3200"/>
              <a:t>All Thy works shall praise Thy name</a:t>
            </a:r>
            <a:br>
              <a:rPr lang="en" sz="3200"/>
            </a:br>
            <a:r>
              <a:rPr lang="en" sz="3200"/>
              <a:t>In earth and sky and sea</a:t>
            </a:r>
            <a:br>
              <a:rPr lang="en" sz="3200"/>
            </a:br>
            <a:r>
              <a:rPr lang="en" sz="3200"/>
              <a:t>Holy holy holy</a:t>
            </a:r>
            <a:br>
              <a:rPr lang="en" sz="3200"/>
            </a:br>
            <a:r>
              <a:rPr lang="en" sz="3200"/>
              <a:t>Merciful and mighty</a:t>
            </a:r>
            <a:br>
              <a:rPr lang="en" sz="3200"/>
            </a:br>
            <a:r>
              <a:rPr lang="en" sz="3200"/>
              <a:t>God in three persons</a:t>
            </a:r>
            <a:br>
              <a:rPr lang="en" sz="3200"/>
            </a:br>
            <a:r>
              <a:rPr lang="en" sz="3200"/>
              <a:t>Blessed Trinity</a:t>
            </a:r>
            <a:endParaRPr sz="3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69C4-01F9-AC0C-8EBA-719AF030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A4589-7B21-0AD6-F859-37EB49F84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7E663C25-14FF-80D1-7F51-CBF4E1A34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>
            <a:extLst>
              <a:ext uri="{FF2B5EF4-FFF2-40B4-BE49-F238E27FC236}">
                <a16:creationId xmlns:a16="http://schemas.microsoft.com/office/drawing/2014/main" id="{C7434385-D9AD-2BBC-649B-CCE6BA648A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75" name="Shape 175">
            <a:extLst>
              <a:ext uri="{FF2B5EF4-FFF2-40B4-BE49-F238E27FC236}">
                <a16:creationId xmlns:a16="http://schemas.microsoft.com/office/drawing/2014/main" id="{AAEF74B7-7824-98B7-2CB1-4FB9E2080B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516048"/>
            <a:ext cx="11360800" cy="5575785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4000" dirty="0"/>
              <a:t>If you've been forgiven and if you've been redeemed</a:t>
            </a:r>
          </a:p>
          <a:p>
            <a:r>
              <a:rPr lang="en-US" sz="4000" dirty="0"/>
              <a:t>Sing the song forever to the Lamb</a:t>
            </a:r>
          </a:p>
          <a:p>
            <a:r>
              <a:rPr lang="en-US" sz="4000" dirty="0"/>
              <a:t>If you walk in freedom and if you bear His name</a:t>
            </a:r>
          </a:p>
          <a:p>
            <a:r>
              <a:rPr lang="en-US" sz="4000" dirty="0"/>
              <a:t>Sing the song forever to the Lamb</a:t>
            </a:r>
          </a:p>
          <a:p>
            <a:r>
              <a:rPr lang="en-US" sz="4000" dirty="0"/>
              <a:t>We'll sing the song forever and amen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82044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2B6E1BB9-2679-C534-9112-685A74A58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>
            <a:extLst>
              <a:ext uri="{FF2B5EF4-FFF2-40B4-BE49-F238E27FC236}">
                <a16:creationId xmlns:a16="http://schemas.microsoft.com/office/drawing/2014/main" id="{AC266E50-6C7C-4296-627D-8EA5618252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69" name="Shape 169">
            <a:extLst>
              <a:ext uri="{FF2B5EF4-FFF2-40B4-BE49-F238E27FC236}">
                <a16:creationId xmlns:a16="http://schemas.microsoft.com/office/drawing/2014/main" id="{F0E62BAE-6DCE-B9F6-1BA6-CEC4B3DE10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05433"/>
            <a:ext cx="11360800" cy="488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-US" sz="4000" dirty="0"/>
              <a:t>And the angels cry Holy</a:t>
            </a:r>
          </a:p>
          <a:p>
            <a:pPr algn="ctr"/>
            <a:r>
              <a:rPr lang="en-US" sz="4000" dirty="0"/>
              <a:t>All creation cries Holy</a:t>
            </a:r>
          </a:p>
          <a:p>
            <a:pPr algn="ctr"/>
            <a:r>
              <a:rPr lang="en-US" sz="4000" dirty="0"/>
              <a:t>You are lifted high Holy</a:t>
            </a:r>
          </a:p>
          <a:p>
            <a:pPr algn="ctr"/>
            <a:r>
              <a:rPr lang="en-US" sz="4000" dirty="0"/>
              <a:t>Holy forever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55810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FCEE6881-B4AD-FF6D-4BE5-49F91A5C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>
            <a:extLst>
              <a:ext uri="{FF2B5EF4-FFF2-40B4-BE49-F238E27FC236}">
                <a16:creationId xmlns:a16="http://schemas.microsoft.com/office/drawing/2014/main" id="{23AB9603-BA48-38C4-25AC-ED5A28776D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69" name="Shape 169">
            <a:extLst>
              <a:ext uri="{FF2B5EF4-FFF2-40B4-BE49-F238E27FC236}">
                <a16:creationId xmlns:a16="http://schemas.microsoft.com/office/drawing/2014/main" id="{AF46E9A6-28EF-AFBC-F147-C206D8A2E1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05433"/>
            <a:ext cx="11360800" cy="488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-US" sz="4000" dirty="0"/>
              <a:t>Hear Your people sing Holy</a:t>
            </a:r>
          </a:p>
          <a:p>
            <a:pPr algn="ctr"/>
            <a:r>
              <a:rPr lang="en-US" sz="4000" dirty="0"/>
              <a:t>To the King of Kings Holy</a:t>
            </a:r>
          </a:p>
          <a:p>
            <a:pPr algn="ctr"/>
            <a:r>
              <a:rPr lang="en-US" sz="4000" dirty="0"/>
              <a:t>You will always be Holy</a:t>
            </a:r>
          </a:p>
          <a:p>
            <a:pPr algn="ctr"/>
            <a:r>
              <a:rPr lang="en-US" sz="4000" dirty="0"/>
              <a:t>Holy forever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65372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D818C951-41F8-87B5-FCDA-B9038DC0E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>
            <a:extLst>
              <a:ext uri="{FF2B5EF4-FFF2-40B4-BE49-F238E27FC236}">
                <a16:creationId xmlns:a16="http://schemas.microsoft.com/office/drawing/2014/main" id="{225D246E-DC2E-2989-222E-6A93B48B3B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69" name="Shape 169">
            <a:extLst>
              <a:ext uri="{FF2B5EF4-FFF2-40B4-BE49-F238E27FC236}">
                <a16:creationId xmlns:a16="http://schemas.microsoft.com/office/drawing/2014/main" id="{CA86BCD2-3398-A011-A7A7-9A69B23CBB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05433"/>
            <a:ext cx="11360800" cy="488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-US" sz="4000" dirty="0"/>
              <a:t>Your name is the highest</a:t>
            </a:r>
          </a:p>
          <a:p>
            <a:pPr algn="ctr"/>
            <a:r>
              <a:rPr lang="en-US" sz="4000" dirty="0"/>
              <a:t>Your name is the greatest</a:t>
            </a:r>
          </a:p>
          <a:p>
            <a:pPr algn="ctr"/>
            <a:r>
              <a:rPr lang="en-US" sz="4000" dirty="0"/>
              <a:t>Your name stands above them all</a:t>
            </a:r>
          </a:p>
          <a:p>
            <a:pPr algn="ctr"/>
            <a:r>
              <a:rPr lang="en-US" sz="4000" dirty="0"/>
              <a:t>All thrones and dominions</a:t>
            </a:r>
          </a:p>
          <a:p>
            <a:pPr algn="ctr"/>
            <a:r>
              <a:rPr lang="en-US" sz="4000" dirty="0"/>
              <a:t>All powers and positions</a:t>
            </a:r>
          </a:p>
          <a:p>
            <a:pPr algn="ctr"/>
            <a:r>
              <a:rPr lang="en-US" sz="4000" dirty="0"/>
              <a:t>Your name stands above them all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144539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9A345185-2694-BDC9-9221-137E061A4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>
            <a:extLst>
              <a:ext uri="{FF2B5EF4-FFF2-40B4-BE49-F238E27FC236}">
                <a16:creationId xmlns:a16="http://schemas.microsoft.com/office/drawing/2014/main" id="{6116B006-A686-00AA-501B-A3D2269521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169" name="Shape 169">
            <a:extLst>
              <a:ext uri="{FF2B5EF4-FFF2-40B4-BE49-F238E27FC236}">
                <a16:creationId xmlns:a16="http://schemas.microsoft.com/office/drawing/2014/main" id="{EE1A58A5-3B7C-068B-F610-E8779804F3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05433"/>
            <a:ext cx="11360800" cy="488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-US" sz="4000" dirty="0"/>
              <a:t>And the angels cry Holy</a:t>
            </a:r>
          </a:p>
          <a:p>
            <a:pPr algn="ctr"/>
            <a:r>
              <a:rPr lang="en-US" sz="4000" dirty="0"/>
              <a:t>All creation cries Holy</a:t>
            </a:r>
          </a:p>
          <a:p>
            <a:pPr algn="ctr"/>
            <a:r>
              <a:rPr lang="en-US" sz="4000" dirty="0"/>
              <a:t>You are lifted high Holy</a:t>
            </a:r>
          </a:p>
          <a:p>
            <a:pPr algn="ctr"/>
            <a:r>
              <a:rPr lang="en-US" sz="4000" dirty="0"/>
              <a:t>Holy forever</a:t>
            </a:r>
            <a:endParaRPr lang="en" sz="4000" dirty="0"/>
          </a:p>
        </p:txBody>
      </p:sp>
    </p:spTree>
    <p:extLst>
      <p:ext uri="{BB962C8B-B14F-4D97-AF65-F5344CB8AC3E}">
        <p14:creationId xmlns:p14="http://schemas.microsoft.com/office/powerpoint/2010/main" val="546951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1438</Words>
  <Application>Microsoft Office PowerPoint</Application>
  <PresentationFormat>Widescreen</PresentationFormat>
  <Paragraphs>132</Paragraphs>
  <Slides>44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Calibri Light</vt:lpstr>
      <vt:lpstr>Candara</vt:lpstr>
      <vt:lpstr>Century Gothic</vt:lpstr>
      <vt:lpstr>Roboto</vt:lpstr>
      <vt:lpstr>Tempus Sans ITC</vt:lpstr>
      <vt:lpstr>Wingdings 3</vt:lpstr>
      <vt:lpstr>Office Theme</vt:lpstr>
      <vt:lpstr>simple-dark-2</vt:lpstr>
      <vt:lpstr>Simple Dark</vt:lpstr>
      <vt:lpstr>1_Office Theme</vt:lpstr>
      <vt:lpstr>Slice</vt:lpstr>
      <vt:lpstr>PowerPoint Presentation</vt:lpstr>
      <vt:lpstr>Holy Forever Chris Tomlin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The Cross (Love Ran Red) Chris Tomlin | Ed Cash | Matt Armstrong | Jonas Myrin | Matt Redman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JOHN’S DEAR LETTERS: GOD’S TRUE LOVE ETERNALLY LIVES  IN GOD’S TRUE CHILDREN</vt:lpstr>
      <vt:lpstr>PowerPoint Presentation</vt:lpstr>
      <vt:lpstr>PowerPoint Presentation</vt:lpstr>
      <vt:lpstr>“OBVIOUSLY MARKED BY TRUTH + LOVE” 2 John 1-6 </vt:lpstr>
      <vt:lpstr>1. CHRIST-FOLLOWERS ARE GREETED IN TRUTH + LOVE. (2 JOHN 1-3)</vt:lpstr>
      <vt:lpstr>2. CHRIST-FOLLOWING IS MARKED BY “TRUE LOVE” (2 JOHN 4-6)</vt:lpstr>
      <vt:lpstr>2. CHRIST-FOLLOWING IS MARKED BY “TRUE LOVE” (2 JOHN 4-6)</vt:lpstr>
      <vt:lpstr>2. CHRIST-FOLLOWING IS MARKED BY “TRUE LOVE” (2 JOHN 4-6)</vt:lpstr>
      <vt:lpstr>PowerPoint Presentation</vt:lpstr>
      <vt:lpstr>PowerPoint Presentation</vt:lpstr>
      <vt:lpstr>Holy Holy Holy John Bacchus Dykes | Reginald Heber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Ingland</dc:creator>
  <cp:lastModifiedBy>Philip Ingland</cp:lastModifiedBy>
  <cp:revision>1</cp:revision>
  <dcterms:created xsi:type="dcterms:W3CDTF">2025-10-12T13:59:34Z</dcterms:created>
  <dcterms:modified xsi:type="dcterms:W3CDTF">2025-10-12T14:28:04Z</dcterms:modified>
</cp:coreProperties>
</file>